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fil"/>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l"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l"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fil">
                <a:solidFill>
                  <a:schemeClr val="tx1">
                    <a:lumMod val="50000"/>
                    <a:lumOff val="50000"/>
                  </a:schemeClr>
                </a:solidFill>
              </a:rPr>
              <a:t>Blg. 45 Ang Salita ng Diyos</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fil" sz="4400"/>
              <a:t>Ang Mabuting Balita mula sa Anghel</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fil" sz="4000">
                <a:solidFill>
                  <a:srgbClr val="FF0000"/>
                </a:solidFill>
              </a:rPr>
              <a:t>Quiz ngayon</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fil" sz="3600">
                <a:solidFill>
                  <a:schemeClr val="tx1">
                    <a:lumMod val="65000"/>
                    <a:lumOff val="35000"/>
                  </a:schemeClr>
                </a:solidFill>
              </a:rPr>
              <a:t>Sino ang nagbigay ng balita kay Maria?</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fil" sz="2800">
                <a:solidFill>
                  <a:schemeClr val="tx1">
                    <a:lumMod val="65000"/>
                    <a:lumOff val="35000"/>
                  </a:schemeClr>
                </a:solidFill>
              </a:rPr>
              <a:t>① </a:t>
            </a:r>
            <a:r xmlns:a="http://schemas.openxmlformats.org/drawingml/2006/main">
              <a:rPr altLang="ko-KR" dirty="0" lang="fil" sz="2800">
                <a:solidFill>
                  <a:schemeClr val="tx1">
                    <a:lumMod val="65000"/>
                    <a:lumOff val="35000"/>
                  </a:schemeClr>
                </a:solidFill>
              </a:rPr>
              <a:t>Satanas</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fil" sz="2800">
                <a:solidFill>
                  <a:schemeClr val="tx1">
                    <a:lumMod val="65000"/>
                    <a:lumOff val="35000"/>
                  </a:schemeClr>
                </a:solidFill>
              </a:rPr>
              <a:t>② </a:t>
            </a:r>
            <a:r xmlns:a="http://schemas.openxmlformats.org/drawingml/2006/main">
              <a:rPr altLang="ko-KR" dirty="0" lang="fil" sz="2800">
                <a:solidFill>
                  <a:schemeClr val="tx1">
                    <a:lumMod val="65000"/>
                    <a:lumOff val="35000"/>
                  </a:schemeClr>
                </a:solidFill>
              </a:rPr>
              <a:t>Kaibigan ni Mary</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fil" sz="2800">
                <a:solidFill>
                  <a:schemeClr val="tx1">
                    <a:lumMod val="65000"/>
                    <a:lumOff val="35000"/>
                  </a:schemeClr>
                </a:solidFill>
              </a:rPr>
              <a:t>③ </a:t>
            </a:r>
            <a:r xmlns:a="http://schemas.openxmlformats.org/drawingml/2006/main">
              <a:rPr altLang="ko-KR" dirty="0" lang="fil" sz="2800">
                <a:solidFill>
                  <a:schemeClr val="tx1">
                    <a:lumMod val="65000"/>
                    <a:lumOff val="35000"/>
                  </a:schemeClr>
                </a:solidFill>
              </a:rPr>
              <a:t>Anghel</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fil" sz="2800">
                <a:solidFill>
                  <a:schemeClr val="tx1">
                    <a:lumMod val="65000"/>
                    <a:lumOff val="35000"/>
                  </a:schemeClr>
                </a:solidFill>
              </a:rPr>
              <a:t>④ </a:t>
            </a:r>
            <a:r xmlns:a="http://schemas.openxmlformats.org/drawingml/2006/main">
              <a:rPr altLang="ko-KR" dirty="0" lang="fil" sz="2800">
                <a:solidFill>
                  <a:schemeClr val="tx1">
                    <a:lumMod val="65000"/>
                    <a:lumOff val="35000"/>
                  </a:schemeClr>
                </a:solidFill>
              </a:rPr>
              <a:t>Hesus</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fil" sz="2800">
                <a:solidFill>
                  <a:srgbClr val="FF0000"/>
                </a:solidFill>
              </a:rPr>
              <a:t>③ </a:t>
            </a:r>
            <a:r xmlns:a="http://schemas.openxmlformats.org/drawingml/2006/main">
              <a:rPr altLang="ko-KR" dirty="0" lang="fil" sz="2800">
                <a:solidFill>
                  <a:srgbClr val="FF0000"/>
                </a:solidFill>
              </a:rPr>
              <a:t>Anghel</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HINDI. 54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Babaeng Samaritana sa balon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sinumang uminom ng tubig na ibinibigay ko sa kanya ay hindi mauuhaw kailanman. Tunay nga, ang tubig na ibibigay ko sa kanya ay magiging bukal sa kanya ng tubig na bumubukal hanggang sa buhay na walang hanggan."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John</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Sa pagdaan ni Jesus sa lupain ng Samaria, nakasalubong niya ang isang babae sa balon at sinabi. "Pakibigyan mo ako ng tubig."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fil" altLang="ko-KR" sz="2600">
                <a:solidFill>
                  <a:schemeClr val="tx1">
                    <a:lumMod val="65000"/>
                    <a:lumOff val="35000"/>
                  </a:schemeClr>
                </a:solidFill>
              </a:rPr>
              <a:t>Nakakamangha ang babae. Dahil ang mga Hudyo ay hindi nakikipag-usap sa mga Samaritano. "Kung alam mo kung sino ako, hihingi ka sana sa akin ng tubig." sabi ni Hesus</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fil" altLang="ko-KR" sz="2600">
                <a:solidFill>
                  <a:schemeClr val="tx1">
                    <a:lumMod val="65000"/>
                    <a:lumOff val="35000"/>
                  </a:schemeClr>
                </a:solidFill>
              </a:rPr>
              <a:t>"Dahil ang tubig na ibinibigay ko ay tubig ng buhay na hindi na mauuhaw." Naging interesado ang babae tungkol kay Jesus. "Sino ka, pwede mo ba akong bigyan ng tubig?"</a:t>
            </a:r>
            <a:r xmlns:a="http://schemas.openxmlformats.org/drawingml/2006/main">
              <a:rPr lang="fil"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“Ako ang Kristo at ang Anak ng Diyos,” sagot ni Jesus. Nagulat siya dito.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fil" altLang="ko-KR" sz="2600">
                <a:solidFill>
                  <a:schemeClr val="tx1">
                    <a:lumMod val="65000"/>
                    <a:lumOff val="35000"/>
                  </a:schemeClr>
                </a:solidFill>
              </a:rPr>
              <a:t>Iniwan niya ang kanyang banga ng tubig at bumalik sa bayan at sinabi sa mga tao ang tungkol kay Jesus. Maraming tao ang dumating upang salubungin si Hesus at naniwala sa Kanya bilang kanilang Tagapagligtas.</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Nang makilala ng babaeng Samaritana si Jesus, iniwan niya ang banga ng tubig at bumalik sa nayon upang ihatid ang mabuting balita ng kaligtasan sa mga taganayon.</a:t>
            </a:r>
            <a:r xmlns:a="http://schemas.openxmlformats.org/drawingml/2006/main">
              <a:rPr altLang="en-US" lang="fil" sz="3200">
                <a:solidFill>
                  <a:schemeClr val="tx1">
                    <a:lumMod val="65000"/>
                    <a:lumOff val="35000"/>
                  </a:schemeClr>
                </a:solidFill>
              </a:rPr>
              <a:t> </a:t>
            </a:r>
            <a:r xmlns:a="http://schemas.openxmlformats.org/drawingml/2006/main">
              <a:rPr altLang="ko-KR" lang="fil" sz="3200">
                <a:solidFill>
                  <a:schemeClr val="tx1">
                    <a:lumMod val="65000"/>
                    <a:lumOff val="35000"/>
                  </a:schemeClr>
                </a:solidFill>
              </a:rPr>
              <a:t>Sa kalaunan, maraming tao ang naligtas sa pamamagitan ng pakikinig at paniniwala sa ebanghelyo na kanyang ipinangaral.</a:t>
            </a:r>
            <a:r xmlns:a="http://schemas.openxmlformats.org/drawingml/2006/main">
              <a:rPr altLang="en-US" lang="fil"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fil" sz="3200">
                <a:solidFill>
                  <a:schemeClr val="tx1">
                    <a:lumMod val="65000"/>
                    <a:lumOff val="35000"/>
                  </a:schemeClr>
                </a:solidFill>
              </a:rPr>
              <a:t>Nakilala mo na ba si Hesus? Sinasabi mo ba sa iba ang tungkol kay Jesus? Paano ang pagpapakilala kay Jesus sa iba tulad ng isang Samaritana?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rgbClr val="ff0000"/>
                </a:solidFill>
              </a:rPr>
              <a:t>Sino si Hesus?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Hesus</a:t>
            </a:r>
            <a:r xmlns:a="http://schemas.openxmlformats.org/drawingml/2006/main">
              <a:rPr altLang="en-US" lang="fil" sz="3600">
                <a:solidFill>
                  <a:srgbClr val="0070c0"/>
                </a:solidFill>
              </a:rPr>
              <a:t> </a:t>
            </a:r>
            <a:r xmlns:a="http://schemas.openxmlformats.org/drawingml/2006/main">
              <a:rPr altLang="ko-KR" lang="fil" sz="3600">
                <a:solidFill>
                  <a:srgbClr val="0070c0"/>
                </a:solidFill>
              </a:rPr>
              <a:t>ay..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 Hesus ang siyang nagbibigay sa atin ng tubig ng buhay upang hindi mauhaw ang ating kaluluwa.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Quiz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Saan nakilala ni Jesus ang isang Samaritana?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sa palasyo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sa bayan</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kalye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sa palengke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sa balon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④ </a:t>
            </a:r>
            <a:r xmlns:a="http://schemas.openxmlformats.org/drawingml/2006/main">
              <a:rPr altLang="ko-KR" lang="fil" sz="2800">
                <a:solidFill>
                  <a:srgbClr val="ff0000"/>
                </a:solidFill>
              </a:rPr>
              <a:t>sa balon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fil" sz="4000">
                <a:solidFill>
                  <a:srgbClr val="FF0000"/>
                </a:solidFill>
              </a:rPr>
              <a:t>Salita Ngayon</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fil" sz="3600">
                <a:solidFill>
                  <a:schemeClr val="tx1">
                    <a:lumMod val="65000"/>
                    <a:lumOff val="35000"/>
                  </a:schemeClr>
                </a:solidFill>
              </a:rPr>
              <a:t>Magdadalang-tao ka at manganganak ng isang lalaki, at tatawagin mo siyang Jesus.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fil" sz="2800">
                <a:solidFill>
                  <a:schemeClr val="tx1">
                    <a:lumMod val="65000"/>
                    <a:lumOff val="35000"/>
                  </a:schemeClr>
                </a:solidFill>
              </a:rPr>
              <a:t>Luke</a:t>
            </a:r>
            <a:r xmlns:a="http://schemas.openxmlformats.org/drawingml/2006/main">
              <a:rPr altLang="en-US" dirty="0" lang="fil" sz="2800">
                <a:solidFill>
                  <a:schemeClr val="tx1">
                    <a:lumMod val="65000"/>
                    <a:lumOff val="35000"/>
                  </a:schemeClr>
                </a:solidFill>
              </a:rPr>
              <a:t> </a:t>
            </a:r>
            <a:r xmlns:a="http://schemas.openxmlformats.org/drawingml/2006/main">
              <a:rPr altLang="ko-KR" dirty="0" lang="fil"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sinumang uminom ng tubig na ibinibigay ko sa kanya ay hindi mauuhaw kailanman. Tunay nga, ang tubig na ibibigay ko sa kanya ay magiging bukal sa kanya ng tubig na bumubukal hanggang sa buhay na walang hanggan."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John</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55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Itapon ang iyong lambat sa malalim na tubig</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Pagkatapos ay sinabi ni Jesus kay Simon, "Huwag kang matakot; mula ngayon ay manghuhuli ka ng mga tao."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Luke</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Si Jesus, na sumakay sa bangka ni Pedro at nagpahayag ng salita, ay nagsabi kay Pedro. "Ngayon pumunta sa malalim na tubig at magtapon ng lambat upang mahuli ang mga isda."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“Master, buong gabi kaming nagsumikap at wala kaming nahuli. Pero dahil sabi mo, ibababa ko ang mga lambat."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Nang magawa nila ito, nakahuli sila ng napakaraming isda anupat nagsimulang mabali ang kanilang mga lambat. Nagulat si Peter dito.</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fil" sz="3000">
                <a:solidFill>
                  <a:schemeClr val="tx1">
                    <a:lumMod val="65000"/>
                    <a:lumOff val="35000"/>
                  </a:schemeClr>
                </a:solidFill>
              </a:rPr>
              <a:t>Sa sandaling iyon, nagsisi si Pedro sa pagkaalam na si Jesus ang Anak ng Diyos. "Ako ay isang makasalanan."</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fil" sz="3000">
                <a:solidFill>
                  <a:schemeClr val="tx1">
                    <a:lumMod val="65000"/>
                    <a:lumOff val="35000"/>
                  </a:schemeClr>
                </a:solidFill>
              </a:rPr>
              <a:t>sabi ni Hesus. "Huwag kang matakot, mula ngayon mangingisda ka nang kumukuha ng tao." Iniwan ni Pedro ang lahat at naging alagad ni Hesus.</a:t>
            </a:r>
            <a:r xmlns:a="http://schemas.openxmlformats.org/drawingml/2006/main">
              <a:rPr altLang="en-US" lang="fil"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ngayong araw</a:t>
            </a:r>
            <a:r xmlns:a="http://schemas.openxmlformats.org/drawingml/2006/main">
              <a:rPr altLang="en-US" lang="fil" sz="4000">
                <a:solidFill>
                  <a:srgbClr val="ff0000"/>
                </a:solidFill>
              </a:rPr>
              <a:t> </a:t>
            </a:r>
            <a:r xmlns:a="http://schemas.openxmlformats.org/drawingml/2006/main">
              <a:rPr altLang="ko-KR" lang="fil" sz="4000">
                <a:solidFill>
                  <a:srgbClr val="ff0000"/>
                </a:solidFill>
              </a:rPr>
              <a:t>Aral</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chemeClr val="tx1">
                    <a:lumMod val="65000"/>
                    <a:lumOff val="35000"/>
                  </a:schemeClr>
                </a:solidFill>
              </a:rPr>
              <a:t>Si Pedro, na nakilala si Hesus,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nagsisi at sumunod doon.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Mayroon bang pagsisisi at pagsunod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kay Hesus sa iyong buhay?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Iniwan ni Pedro ang lahat at sumunod kay Hesus. Tulad ni Pedro, dapat kang maging isang disipulo na nakakaalam ng tunay na pagsisisi at pagsunod.</a:t>
            </a:r>
            <a:r xmlns:a="http://schemas.openxmlformats.org/drawingml/2006/main">
              <a:rPr altLang="en-US" lang="fil"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rgbClr val="ff0000"/>
                </a:solidFill>
              </a:rPr>
              <a:t>Sino si Hesus?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Si Hesus ay..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 Jesus ay isa na gumagawa ng mga himala na higit sa mga karanasan at kakayahan ng mga tao.</a:t>
            </a:r>
            <a:r xmlns:a="http://schemas.openxmlformats.org/drawingml/2006/main">
              <a:rPr altLang="en-US" lang="fil"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Blg. 46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Baby Jesus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Quiz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Ano ang trabaho ni Peter?</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karpintero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shepard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mangingisda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magsasaka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③ </a:t>
            </a:r>
            <a:r xmlns:a="http://schemas.openxmlformats.org/drawingml/2006/main">
              <a:rPr altLang="ko-KR" lang="fil" sz="2800">
                <a:solidFill>
                  <a:srgbClr val="ff0000"/>
                </a:solidFill>
              </a:rPr>
              <a:t>mangingisda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Pagkatapos ay sinabi ni Jesus kay Simon, "Huwag kang matakot; mula ngayon ay manghuhuli ka ng mga tao."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Luke</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56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Si Hesus na tumawag sa mga alagad</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Natagpuan ni Felipe si Natanael at sinabi sa kanya, "Nasumpungan namin ang isinulat ni Moises sa Kautusan, at tungkol sa kanya rin isinulat ng mga propeta, si Jesus na taga-Nazaret, na anak ni Jose."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John</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1:</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Tinawag ni Jesus sina Pedro, Andres, at ang kanilang kapwa, si Felipe, upang maging isang disipulo. "Sundan mo ako!"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Ipinakilala ni Felipe si Hesus sa kanyang kaibigang si Natanael. "Ang Mesiyas na isinulat ng mga propeta sa Lumang Tipan ay nagpakita."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"Nasaret! Doon ba manggagaling ang Mesiyas?" tanong ni Nathanael. "Halika at tingnan," sabi ni Philip.</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Sinabi ni Jesus kay Natanael. "Ikaw ay isang tunay na Israelita, nakita kita noong nasa ilalim ka pa ng puno ng igos bago ka tinawag ni Felipe."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fil" altLang="ko-KR" sz="3000">
                <a:solidFill>
                  <a:schemeClr val="tx1">
                    <a:lumMod val="65000"/>
                    <a:lumOff val="35000"/>
                  </a:schemeClr>
                </a:solidFill>
              </a:rPr>
              <a:t>Nagulat si Natanael dito at niluwalhati niya si Jesus, "Rabi, ikaw ang Anak ng Diyos at ang Hari ng Israel."</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chemeClr val="tx1">
                    <a:lumMod val="65000"/>
                    <a:lumOff val="35000"/>
                  </a:schemeClr>
                </a:solidFill>
              </a:rPr>
              <a:t>Sa sandaling malaman iyon ni Nathanael</a:t>
            </a:r>
            <a:r xmlns:a="http://schemas.openxmlformats.org/drawingml/2006/main">
              <a:rPr altLang="en-US" lang="fil" sz="3200">
                <a:solidFill>
                  <a:schemeClr val="tx1">
                    <a:lumMod val="65000"/>
                    <a:lumOff val="35000"/>
                  </a:schemeClr>
                </a:solidFill>
              </a:rPr>
              <a:t> </a:t>
            </a:r>
            <a:r xmlns:a="http://schemas.openxmlformats.org/drawingml/2006/main">
              <a:rPr altLang="ko-KR" lang="fil" sz="3200">
                <a:solidFill>
                  <a:schemeClr val="tx1">
                    <a:lumMod val="65000"/>
                    <a:lumOff val="35000"/>
                  </a:schemeClr>
                </a:solidFill>
              </a:rPr>
              <a:t>Si Hesus ang Mesiyas, binigyan niya ng kaluwalhatian si Hesus.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Siya ay naging alagad ni Hesus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Kailangan nating magbigay ng kaluwalhatian kay Hesus na ating Tagapagligtas, at mamuhay ng isang alagad ni Jesus at sumunod sa Kanya.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Ngayon sa bayan ni David ay ipinanganak sa inyo ang isang Tagapagligtas; siya ang Kristo na Panginoon.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Gaya ng</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rgbClr val="ff0000"/>
                </a:solidFill>
              </a:rPr>
              <a:t>Sino si Hesus?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Si Hesus ay...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 Hesus ang tumatawag sa mga tao bilang mga alagad upang maging katulad Niya.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Quiz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Sino ang nagpakilala kay Hesus kay Natanael?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Pedro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Philip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Andrew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Paul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② </a:t>
            </a:r>
            <a:r xmlns:a="http://schemas.openxmlformats.org/drawingml/2006/main">
              <a:rPr altLang="ko-KR" lang="fil" sz="2800">
                <a:solidFill>
                  <a:srgbClr val="ff0000"/>
                </a:solidFill>
              </a:rPr>
              <a:t>Philip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Natagpuan ni Felipe si Natanael at sinabi sa kanya, "Nasumpungan namin ang isinulat ni Moises sa Kautusan, at tungkol sa kanya rin isinulat ng mga propeta, si Jesus na taga-Nazaret, na anak ni Jose."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John</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1:</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57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Ang taong bumaba sa bubong</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Bumangon siya, kinuha ang kanyang banig at naglakad palabas na nakikita silang lahat. Ito ay namangha sa lahat at kanilang pinuri ang Diyos, na sinasabi, "Hindi pa tayo nakakita ng ganito!"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marka</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Nang marinig ng mga tao ang tungkol sa pagpapagaling ni Jesus, dinala ng mga tao ang kanilang kaibigang paralitiko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Ngunit napakaraming tao kung nasaan si Jesus. Kaya't hindi nila madala ang kanilang kaibigang paralitiko kay Jesus sa bubong.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Sa kalaunan, ang mga nagdala ng kaibigang paralitiko ay sumibak sa bubong at nagpadala ng kaibigang paralitiko kay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Nakita ni Jesus ang kanilang pananampalataya at sinabi. "Ang iyong mga kasalanan ay pinatawad. Bumangon ka at umuwi ka 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fil" altLang="ko-KR" sz="3000">
                <a:solidFill>
                  <a:schemeClr val="tx1">
                    <a:lumMod val="65000"/>
                    <a:lumOff val="35000"/>
                  </a:schemeClr>
                </a:solidFill>
              </a:rPr>
              <a:t>Nakapagtataka, gumaling ang paralitiko sa sandaling ito. Pagkatapos ay tumindig siya at lumakad at niluwalhati ang Diyos.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fil" altLang="ko-KR" sz="2400">
                <a:solidFill>
                  <a:schemeClr val="tx1">
                    <a:lumMod val="65000"/>
                    <a:lumOff val="35000"/>
                  </a:schemeClr>
                </a:solidFill>
              </a:rPr>
              <a:t>Nang oras na para magkaanak si Maria, kinailangan niyang pumunta sa Bethlehem. Ngunit dahil walang silid, nagkaroon siya ng isang sanggol sa sabsaban..</a:t>
            </a:r>
            <a:r xmlns:a="http://schemas.openxmlformats.org/drawingml/2006/main">
              <a:rPr lang="fil"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chemeClr val="tx1">
                    <a:lumMod val="65000"/>
                    <a:lumOff val="35000"/>
                  </a:schemeClr>
                </a:solidFill>
              </a:rPr>
              <a:t>Ang mga kaibigan ng paralitiko ay may mga kahirapan at kapansanan, ngunit hindi sila maaaring sumuko sa pagpunta kay Jesus. Dahil may pananampalataya sila kay Hesus.</a:t>
            </a:r>
            <a:r xmlns:a="http://schemas.openxmlformats.org/drawingml/2006/main">
              <a:rPr altLang="en-US" lang="fil" sz="3200">
                <a:solidFill>
                  <a:schemeClr val="tx1">
                    <a:lumMod val="65000"/>
                    <a:lumOff val="35000"/>
                  </a:schemeClr>
                </a:solidFill>
              </a:rPr>
              <a:t> </a:t>
            </a:r>
            <a:r xmlns:a="http://schemas.openxmlformats.org/drawingml/2006/main">
              <a:rPr altLang="ko-KR" lang="fil" sz="3200">
                <a:solidFill>
                  <a:schemeClr val="tx1">
                    <a:lumMod val="65000"/>
                    <a:lumOff val="35000"/>
                  </a:schemeClr>
                </a:solidFill>
              </a:rPr>
              <a:t>May pananampalataya ba tayo kay Hesus?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Kapag tayo ay lumapit kay Hesus na may pananampalataya, hindi tayo dapat sumuko sa kabila ng mga paghihirap at mga hadlang na humaharang sa atin.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Sa paggawa nito, makapagbibigay tayo ng kaluwalhatian sa Diyos tulad ng isang paralitiko.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rgbClr val="ff0000"/>
                </a:solidFill>
              </a:rPr>
              <a:t>Sino si Hesus?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Hesus..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Hindi tinatanggihan ni Jesus ang mga lumalapit sa kanya. At ibinibigay niya ang kailangan sa mga lumalapit sa kanya.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Quiz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Sa pamamagitan ng ano ang paralitiko napunta kay Jesus?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bintana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gate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pader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bubong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④ </a:t>
            </a:r>
            <a:r xmlns:a="http://schemas.openxmlformats.org/drawingml/2006/main">
              <a:rPr altLang="ko-KR" lang="fil" sz="2800">
                <a:solidFill>
                  <a:srgbClr val="ff0000"/>
                </a:solidFill>
              </a:rPr>
              <a:t>bubong</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Bumangon siya, kinuha ang kanyang banig at naglakad palabas na nakikita silang lahat. Ito ay namangha ng lahat at kanilang pinuri ang Diyos, na sinasabi, "Hindi pa kami nakakita ng ganito!"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marka</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58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Tinatawag ni Hesus si Mateo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Habang si Jesus ay umalis doon, nakita niya ang isang lalaking nagngangalang Mateo na nakaupo sa kubol ng buwis. "Sumunod ka sa akin," sabi niya sa kanya, at tumayo si Matthew at sumunod sa kanya.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Mateo</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fil" altLang="ko-KR" sz="3000">
                <a:solidFill>
                  <a:schemeClr val="tx1">
                    <a:lumMod val="65000"/>
                    <a:lumOff val="35000"/>
                  </a:schemeClr>
                </a:solidFill>
              </a:rPr>
              <a:t>May isang maniningil ng buwis na nagngangalang Mateo. Siya ay isang maniningil ng buwis sa ngalan ng Roma sa mga Israelita.</a:t>
            </a:r>
            <a:r xmlns:a="http://schemas.openxmlformats.org/drawingml/2006/main">
              <a:rPr lang="fil"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fil" altLang="ko-KR" sz="3000">
                <a:solidFill>
                  <a:schemeClr val="tx1">
                    <a:lumMod val="65000"/>
                    <a:lumOff val="35000"/>
                  </a:schemeClr>
                </a:solidFill>
              </a:rPr>
              <a:t>Si Matthew ay isang maniningil ng buwis, kaya marami siyang pera. Ngunit kinasusuklaman ng mga Judio ang mga maniningil ng buwis na nagtatrabaho para sa Roma, ang mananakop.</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Tumingin si Jesus kay Mateo na nakaupo sa kubol ng buwis at sinabi sa kanya. "Sundan mo ako"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Agad na iniwan ni Mateo ang lahat at sumunod kay Hesus. Ito ay dahil nagpasalamat siya kay Hesus sa pagtawag sa kanya.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Samantala, isang tinig ang dumating mula sa langit sa mga pastol na nag-aalaga ng mga tupa sa Bethlehem.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fil" altLang="ko-KR" sz="3000">
                <a:solidFill>
                  <a:schemeClr val="tx1">
                    <a:lumMod val="65000"/>
                    <a:lumOff val="35000"/>
                  </a:schemeClr>
                </a:solidFill>
              </a:rPr>
              <a:t>"Ang doktor ay hindi kailangan para sa malusog, ngunit ang may sakit." Si Mateo ay naging alagad ni Hesus.</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Si Mateo ay isang maniningil ng buwis na kinasusuklaman ng kanyang mga tao. Ngunit, tinawag ni Hesus si Mateo at ginawa siyang alagad.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Tayo ay bayan din ng Diyos. Ngunit hindi tayo sapat para matawag na mga alagad ni Hesus.</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fil" sz="3200">
                <a:solidFill>
                  <a:schemeClr val="tx1">
                    <a:lumMod val="65000"/>
                    <a:lumOff val="35000"/>
                  </a:schemeClr>
                </a:solidFill>
              </a:rPr>
              <a:t>Gayunpaman, tinawag tayo ni Hesus na gawin ang kanyang mga alagad. Samakatuwid, dapat tayong sumunod sa kanya upang maging karapat-dapat sa kanyang tungkulin.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rgbClr val="ff0000"/>
                </a:solidFill>
              </a:rPr>
              <a:t>Sino si Hesus?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Hesus..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Tinawag ni Jesus ang mga taong tinanggihan sa mundo upang maging bayan ng Diyos.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Quiz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Ano ang trabaho ni Matthew?</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maniningil ng buwis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mangingisda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karpintero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pari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① </a:t>
            </a:r>
            <a:r xmlns:a="http://schemas.openxmlformats.org/drawingml/2006/main">
              <a:rPr altLang="ko-KR" lang="fil" sz="2800">
                <a:solidFill>
                  <a:srgbClr val="ff0000"/>
                </a:solidFill>
              </a:rPr>
              <a:t>maniningil ng buwis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Habang si Jesus ay umalis doon, nakita niya ang isang lalaking nagngangalang Mateo na nakaupo sa kubol ng buwis. "Sumunod ka sa akin," sabi niya sa kanya, at tumayo si Matthew at sumunod sa kanya.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Mateo</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59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Pinili ni Jesus ang labindalawang disipulo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Isa sa mga araw na iyon ay lumabas si Jesus sa gilid ng bundok upang manalangin, at nagpalipas ng gabing nananalangin sa Diyos.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il" sz="3600">
                <a:solidFill>
                  <a:schemeClr val="tx1">
                    <a:lumMod val="65000"/>
                    <a:lumOff val="35000"/>
                  </a:schemeClr>
                </a:solidFill>
              </a:rPr>
              <a:t>Nang sumapit ang umaga, tinawag niya ang kanyang mga alagad at pumili ng labindalawa sa kanila, na itinalaga rin niyang mga apostol:</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Luke</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6:</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fil" altLang="ko-KR" sz="3000">
                <a:solidFill>
                  <a:schemeClr val="tx1">
                    <a:lumMod val="65000"/>
                    <a:lumOff val="35000"/>
                  </a:schemeClr>
                </a:solidFill>
              </a:rPr>
              <a:t>Maraming tao ang nakarinig at sumunod kay Hesus. Sumama sila kay Jesus at natuto kay Jesus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Pagkatapos manalangin, partikular na pinili ni Jesus ang labindalawa sa kanila bilang malapit na alagad.</a:t>
            </a:r>
            <a:r xmlns:a="http://schemas.openxmlformats.org/drawingml/2006/main">
              <a:rPr lang="fi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fil" altLang="ko-KR" sz="3000">
                <a:solidFill>
                  <a:schemeClr val="tx1">
                    <a:lumMod val="65000"/>
                    <a:lumOff val="35000"/>
                  </a:schemeClr>
                </a:solidFill>
              </a:rPr>
              <a:t>Pinili silang manirahan kasama ni Jesus, ipangaral ang ebanghelyo, at palayasin ang mga demonyo.</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“Luwalhati sa langit, kapayapaan sa lupa! Magalak, ipinanganak si Hesus." Sabi ng mga anghel mula sa langit</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fil" sz="3000">
                <a:solidFill>
                  <a:schemeClr val="tx1">
                    <a:lumMod val="65000"/>
                    <a:lumOff val="35000"/>
                  </a:schemeClr>
                </a:solidFill>
              </a:rPr>
              <a:t>Ang mga disipulo ay iba't ibang tao: ang iba sa kanila ay mangingisda, maniningil ng buwis, rebolusyonaryo, ang iba sa kanila ay mainitin ang ulo.</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Ngunit nanalangin si Jesus sa Diyos na piliin nang mabuti ang kaniyang mga alagad, at pinili niya sila, inalagaan sila, at tinuruan silang mabuti.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fil" sz="2800">
                <a:solidFill>
                  <a:schemeClr val="tx1">
                    <a:lumMod val="65000"/>
                    <a:lumOff val="35000"/>
                  </a:schemeClr>
                </a:solidFill>
              </a:rPr>
              <a:t>Ito ang dahilan kung bakit pinili ni Jesus ang kanyang mga alagad: 1) upang ituro sa kanila ang salita ng Diyos, 2) upang gawin silang ipangaral ang ebanghelyo ayon sa kanilang natutuhan, at 3) upang ipahayag sa kanila ang kapangyarihan ng kaharian ng Diyos. Dahil dito, pinili ni Jesus ang kaniyang mga alagad.</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Tayo ay mga alagad din ni Hesus.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fil" sz="2800">
                <a:solidFill>
                  <a:schemeClr val="tx1">
                    <a:lumMod val="65000"/>
                    <a:lumOff val="35000"/>
                  </a:schemeClr>
                </a:solidFill>
              </a:rPr>
              <a:t>Ang gawain natin ay kapareho ng gawain ng labindalawang disipulo ni Jesus.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fil" sz="2800">
                <a:solidFill>
                  <a:schemeClr val="tx1">
                    <a:lumMod val="65000"/>
                    <a:lumOff val="35000"/>
                  </a:schemeClr>
                </a:solidFill>
              </a:rPr>
              <a:t>Let's live a disciple's life starting tod </a:t>
            </a:r>
            <a:r xmlns:a="http://schemas.openxmlformats.org/drawingml/2006/main">
              <a:rPr altLang="ko-KR" lang="fil" sz="3200">
                <a:solidFill>
                  <a:schemeClr val="tx1">
                    <a:lumMod val="65000"/>
                    <a:lumOff val="35000"/>
                  </a:schemeClr>
                </a:solidFill>
              </a:rPr>
              <a:t>ay.</a:t>
            </a:r>
            <a:r xmlns:a="http://schemas.openxmlformats.org/drawingml/2006/main">
              <a:rPr altLang="en-US" lang="fil"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t>Sino si Hesus?</a:t>
            </a:r>
            <a:r xmlns:a="http://schemas.openxmlformats.org/drawingml/2006/main">
              <a:rPr altLang="en-US" lang="fi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Hesus</a:t>
            </a:r>
            <a:r xmlns:a="http://schemas.openxmlformats.org/drawingml/2006/main">
              <a:rPr altLang="en-US" lang="fil" sz="3600">
                <a:solidFill>
                  <a:srgbClr val="0070c0"/>
                </a:solidFill>
              </a:rPr>
              <a:t> </a:t>
            </a:r>
            <a:r xmlns:a="http://schemas.openxmlformats.org/drawingml/2006/main">
              <a:rPr altLang="ko-KR" lang="fil" sz="3600">
                <a:solidFill>
                  <a:srgbClr val="0070c0"/>
                </a:solidFill>
              </a:rPr>
              <a:t>ay…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 Hesus ang nagtuturo sa atin ng katotohanan ng langit upang tayo ay lumago tulad ng mga alagad ni Hesus.</a:t>
            </a:r>
            <a:r xmlns:a="http://schemas.openxmlformats.org/drawingml/2006/main">
              <a:rPr altLang="en-US" lang="fil"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Quiz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Ilang mga alagad ang pinili ni Hesus bilang mga apostol (mga sinugo)??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sampu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labing-isa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labindalawa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labing-apat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③ </a:t>
            </a:r>
            <a:r xmlns:a="http://schemas.openxmlformats.org/drawingml/2006/main">
              <a:rPr altLang="ko-KR" lang="fil" sz="2800">
                <a:solidFill>
                  <a:srgbClr val="ff0000"/>
                </a:solidFill>
              </a:rPr>
              <a:t>labindalawa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Isa sa mga araw na iyon ay lumabas si Jesus sa gilid ng bundok upang manalangin, at nagpalipas ng gabing nananalangin sa Diyos.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il" sz="3600">
                <a:solidFill>
                  <a:schemeClr val="tx1">
                    <a:lumMod val="65000"/>
                    <a:lumOff val="35000"/>
                  </a:schemeClr>
                </a:solidFill>
              </a:rPr>
              <a:t>Nang sumapit ang umaga, tinawag niya ang kanyang mga alagad at pumili ng labindalawa sa kanila, na itinalaga rin niyang mga apostol:</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Luke</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6:</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60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Ang Ebanghelyong itinuro ni Hesus sa bundok.</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Ngayon, nang makita niya ang maraming tao, umakyat siya sa gilid ng bundok at naupo. Lumapit sa kanya ang kanyang mga alagad,</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il" sz="3600">
                <a:solidFill>
                  <a:schemeClr val="tx1">
                    <a:lumMod val="65000"/>
                    <a:lumOff val="35000"/>
                  </a:schemeClr>
                </a:solidFill>
              </a:rPr>
              <a:t>at nagsimula siyang magturo sa kanila na nagsasabing:</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il" sz="3600">
                <a:solidFill>
                  <a:schemeClr val="tx1">
                    <a:lumMod val="65000"/>
                    <a:lumOff val="35000"/>
                  </a:schemeClr>
                </a:solidFill>
              </a:rPr>
              <a:t>“Mapapalad ang mga dukha sa espiritu, sapagkat kanila ang kaharian ng langit.</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Mateo</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fil" altLang="ko-KR" sz="3000">
                <a:solidFill>
                  <a:schemeClr val="tx1">
                    <a:lumMod val="65000"/>
                    <a:lumOff val="35000"/>
                  </a:schemeClr>
                </a:solidFill>
              </a:rPr>
              <a:t>Itinuro ni Jesus sa mga tao sa bundok kung paano mamuhay bilang mga tao ng kaharian ng Diyos.</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“Mapapalad ang mga dukha sa espiritu, sapagkat kanila ang kaharian ng langit.</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Gaya ng sinabi ng mga anghel, si Hesus ay ipinanganak na malusog sa isang sabsaban.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Natutunan mong ibalik ang iyong mga ngipin gamit ang iyong mga ngipin, ngunit sinasabi ko sa iyo na ibigay ang kaliwang pisngi sa sinumang tumama sa kanang pisngi. Pagkatapos kayo ay magiging mga anak ng Diyos!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Tumingin sa mga ibon sa himpapawid. Ang mga ibon ay hindi gumagawa ng gawaing bukid, ngunit lahat sila ay pinapakain ng Diyos. Hindi ba Niya kayo aalagaan nang higit pa sa mga ibon!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fil" altLang="ko-KR" sz="3000">
                <a:solidFill>
                  <a:schemeClr val="tx1">
                    <a:lumMod val="65000"/>
                    <a:lumOff val="35000"/>
                  </a:schemeClr>
                </a:solidFill>
              </a:rPr>
              <a:t>Laking gulat ng mga tao sa pagtuturo ni Jesus. Dahil si Jesus ay may awtoridad na hindi gaya ng mga ordinaryong guro ng Bibliya.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chemeClr val="tx1">
                    <a:lumMod val="65000"/>
                    <a:lumOff val="35000"/>
                  </a:schemeClr>
                </a:solidFill>
              </a:rPr>
              <a:t>Sinasabi sa atin ni Hesus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na ang buhay ng mga tao ng Diyos ay iba sa buhay ng mundo.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Mayroon bang anumang pagkakaiba sa ating buhay mula sa mga hindi naniniwala kay Hesus?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Tingnan natin ang ating sarili at mamuhay ng karapat-dapat sa kaharian ng Diyos.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t>Sino si Hesus?</a:t>
            </a:r>
            <a:r xmlns:a="http://schemas.openxmlformats.org/drawingml/2006/main">
              <a:rPr altLang="en-US" lang="fi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Hesus..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 Jesus ang siyang nagpabago sa atin upang mamuhay tulad ng mga tao ng kaharian ng Diyos.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t>Quiz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Ano ang makukuha ng mahihirap sa espiritu?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pera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pagkain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karangalan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kaharian ng Diyos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④ </a:t>
            </a:r>
            <a:r xmlns:a="http://schemas.openxmlformats.org/drawingml/2006/main">
              <a:rPr altLang="ko-KR" lang="fil" sz="2800">
                <a:solidFill>
                  <a:srgbClr val="ff0000"/>
                </a:solidFill>
              </a:rPr>
              <a:t>kaharian ng Diyos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Ngayon, nang makita niya ang maraming tao, umakyat siya sa gilid ng bundok at naupo. Lumapit sa kanya ang kanyang mga alagad,</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il" sz="3600">
                <a:solidFill>
                  <a:schemeClr val="tx1">
                    <a:lumMod val="65000"/>
                    <a:lumOff val="35000"/>
                  </a:schemeClr>
                </a:solidFill>
              </a:rPr>
              <a:t>at nagsimula siyang magturo sa kanila na nagsasabi:</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il" sz="3600">
                <a:solidFill>
                  <a:schemeClr val="tx1">
                    <a:lumMod val="65000"/>
                    <a:lumOff val="35000"/>
                  </a:schemeClr>
                </a:solidFill>
              </a:rPr>
              <a:t>“Mapapalad ang mga dukha sa espiritu, sapagkat kanila ang kaharian ng langit.</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Mateo</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61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Pinatahimik ni Hesus ang Bagyo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Bumangon siya, sinaway ang hangin at sinabi sa mga alon, "Tumahimik! Tumahimik ka!" Pagkatapos ay humina ang hangin at ganap na kalmado.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marka</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4:</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Si Jesus at ang kanyang mga alagad ay magkasamang sumakay sa isang bangka upang tumawid sa Lawa ng Galilea.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fil" altLang="ko-KR" sz="2500">
                <a:solidFill>
                  <a:schemeClr val="tx1">
                    <a:lumMod val="65000"/>
                    <a:lumOff val="35000"/>
                  </a:schemeClr>
                </a:solidFill>
              </a:rPr>
              <a:t>Dumating ang mga pastol sa Bethlehem upang makita ang Anak ng Diyos na magliligtas sa mga tao. “Jesus! ang Anak ng Diyos! Salamat sa pagpunta mo sa lupaing ito!”</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Habang tumatawid sa lawa, biglang umihip ang isang malakas na hangin at isang nakakatakot na alon ang dumating.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Sa kalaunan ay sinabi ng mga alagad kay Jesus. 'Guro, wala ka bang pakialam kung malunod tayo!'</a:t>
            </a:r>
            <a:r xmlns:a="http://schemas.openxmlformats.org/drawingml/2006/main">
              <a:rPr lang="fi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Sinaway ni Jesus ang hangin at sinabi sa mga alon, “Tahimik! Huwag gumalaw!" Pagkatapos ay humina ang hangin at ganap na kalmado.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Natakot sila at nagtanong sa isa't isa, “Sino ito? Maging ang hangin at mga alon ay sumusunod sa kanya!”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chemeClr val="tx1">
                    <a:lumMod val="65000"/>
                    <a:lumOff val="35000"/>
                  </a:schemeClr>
                </a:solidFill>
              </a:rPr>
              <a:t>Ang Diyos lamang ang makakapag-utos sa dagat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at ang hangin.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Kaya naman si Hesus ang Diyos na lumikha at namamahala sa mundo.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Si Hesus na aming pinaniniwalaan ay hindi isa sa maraming diyos, ngunit ang nag-iisa at makapangyarihang Diyos na Lumikha.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Dapat nating palaguin ang ating pananampalataya sa pamamagitan ng pag-alala sa katotohanang ito.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rgbClr val="ff0000"/>
                </a:solidFill>
              </a:rPr>
              <a:t>Sino si Hesus?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Hesus</a:t>
            </a:r>
            <a:r xmlns:a="http://schemas.openxmlformats.org/drawingml/2006/main">
              <a:rPr altLang="en-US" lang="fil" sz="3600">
                <a:solidFill>
                  <a:srgbClr val="0070c0"/>
                </a:solidFill>
              </a:rPr>
              <a:t> </a:t>
            </a:r>
            <a:r xmlns:a="http://schemas.openxmlformats.org/drawingml/2006/main">
              <a:rPr altLang="ko-KR" lang="fil" sz="3600">
                <a:solidFill>
                  <a:srgbClr val="0070c0"/>
                </a:solidFill>
              </a:rPr>
              <a:t>ay..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 Hesus ang may-ari ng lahat ng bagay na gumagawa at namamahala sa lahat ng bagay sa mundong ito.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Quiz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Ano ang iniutos ni Jesus sa dagat at hangin?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tumahimik ka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tumakbo at maglaro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gumising</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pataas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bukas</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iyong</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mata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① </a:t>
            </a:r>
            <a:r xmlns:a="http://schemas.openxmlformats.org/drawingml/2006/main">
              <a:rPr altLang="ko-KR" lang="fil" sz="2800">
                <a:solidFill>
                  <a:srgbClr val="ff0000"/>
                </a:solidFill>
              </a:rPr>
              <a:t>tumahimik ka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Bumangon siya, sinaway ang hangin at sinabi sa mga alon, "Tumahimik! Tumahimik ka!" Pagkatapos ay humina ang hangin at ganap na kalmado.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marka</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4:</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62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Sino ang humipo sa aking mga damit?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Nang marinig niya ang tungkol kay Jesus, pumunta siya sa likuran niya sa karamihan at hinipo ang kanyang balabal,</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il" sz="3600">
                <a:solidFill>
                  <a:schemeClr val="tx1">
                    <a:lumMod val="65000"/>
                    <a:lumOff val="35000"/>
                  </a:schemeClr>
                </a:solidFill>
              </a:rPr>
              <a:t>28. dahil naisip niya, "Kung mahipo ko lang ang kanyang damit, gagaling na ako."</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marka</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5:</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chemeClr val="tx1">
                    <a:lumMod val="65000"/>
                    <a:lumOff val="35000"/>
                  </a:schemeClr>
                </a:solidFill>
              </a:rPr>
              <a:t>Si Hesus, na siyang panginoon ng lahat,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ay anak ng Diyos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Ngunit nang dumating si Hesus sa lupaing ito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isinilang siya sa sabsaban na may hamak na pigura.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Tayong naniniwala kay Hesus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ay mga anak ng Diyos.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Ngunit kailangan nating mamuhay ng mapagpakumbaba at mababang tulad ni Hesus.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Maraming tao ang nakarinig tungkol kay Jesus, at sumunod sila kay Jesus.</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Pagkatapos ay lumapit sa likuran niya ang isang babae at hinipo ang mga damit ni Jesus upang gumaling.</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Isang babae ang dinanas ng sakit na tinatawag na bleeding sa loob ng 12 taon. Sinubukan niya ang maraming paraan upang ayusin ito, ngunit hindi ito naayos at ginugol niya ang lahat ng mayroon siya.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'Sino ang humipo ng damit ko??' Kaagad na napagtanto ni Jesus na ang Kanyang kapangyarihan ay lumabas mula sa Kanya. Lumapit siya at nagpatirapa sa kanyang paanan at sinabi sa kanya ang buong katotohanan.</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Sinabi sa kanya ni Jesus, 'Anak, pinagaling ka ng iyong pananampalataya. Pumunta sa kapayapaan.'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chemeClr val="tx1">
                    <a:lumMod val="65000"/>
                    <a:lumOff val="35000"/>
                  </a:schemeClr>
                </a:solidFill>
              </a:rPr>
              <a:t>Ang babae na 12 taon nang nagdurusa sa pagdurugo ay pumunta kay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may pananampalataya.</a:t>
            </a:r>
            <a:r xmlns:a="http://schemas.openxmlformats.org/drawingml/2006/main">
              <a:rPr altLang="en-US" lang="fil" sz="3200">
                <a:solidFill>
                  <a:schemeClr val="tx1">
                    <a:lumMod val="65000"/>
                    <a:lumOff val="35000"/>
                  </a:schemeClr>
                </a:solidFill>
              </a:rPr>
              <a:t> </a:t>
            </a:r>
            <a:r xmlns:a="http://schemas.openxmlformats.org/drawingml/2006/main">
              <a:rPr altLang="ko-KR" lang="fil" sz="3200">
                <a:solidFill>
                  <a:schemeClr val="tx1">
                    <a:lumMod val="65000"/>
                    <a:lumOff val="35000"/>
                  </a:schemeClr>
                </a:solidFill>
              </a:rPr>
              <a:t>Pinagaling ni Jesus ang babae at pinuri ang kanyang pananampalataya sa harap ng mga tao.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Nakikita pa rin ng Diyos ang ating pananampalataya.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Kapag nakakaharap tayo ng mga mahihirap na bagay,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lumapit tayo sa Diyos na may pananampalataya.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t>Sino si Hesus?</a:t>
            </a:r>
            <a:r xmlns:a="http://schemas.openxmlformats.org/drawingml/2006/main">
              <a:rPr altLang="en-US" lang="fi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Hesus..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Alam ni Jesus ang ating mga pasakit at paghihirap at nilulutas niya ang mga ito.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Quiz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Ano ang hinipo ng babaeng may sakit sa loob ng 12 taon kay Jesus?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buhok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kamay</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talampakan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damit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④ </a:t>
            </a:r>
            <a:r xmlns:a="http://schemas.openxmlformats.org/drawingml/2006/main">
              <a:rPr altLang="ko-KR" lang="fil" sz="2800">
                <a:solidFill>
                  <a:srgbClr val="ff0000"/>
                </a:solidFill>
              </a:rPr>
              <a:t>damit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Nang marinig niya ang tungkol kay Jesus, pumunta siya sa likuran niya sa karamihan at hinipo ang kanyang balabal,</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il" sz="3600">
                <a:solidFill>
                  <a:schemeClr val="tx1">
                    <a:lumMod val="65000"/>
                    <a:lumOff val="35000"/>
                  </a:schemeClr>
                </a:solidFill>
              </a:rPr>
              <a:t>dahil naisip niya, "Kung mahipo ko lamang ang kanyang damit, gagaling na ako."</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marka</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5:</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63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fil" sz="4000">
                <a:solidFill>
                  <a:srgbClr val="FF0000"/>
                </a:solidFill>
              </a:rPr>
              <a:t>Salita Ngayon</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fil" sz="3600">
                <a:solidFill>
                  <a:schemeClr val="tx1">
                    <a:lumMod val="65000"/>
                    <a:lumOff val="35000"/>
                  </a:schemeClr>
                </a:solidFill>
              </a:rPr>
              <a:t>Magdadalang-tao ka at manganganak ng isang lalaki, at tatawagin mo siyang Jesus.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fil" sz="2800">
                <a:solidFill>
                  <a:schemeClr val="tx1">
                    <a:lumMod val="65000"/>
                    <a:lumOff val="35000"/>
                  </a:schemeClr>
                </a:solidFill>
              </a:rPr>
              <a:t>Luke</a:t>
            </a:r>
            <a:r xmlns:a="http://schemas.openxmlformats.org/drawingml/2006/main">
              <a:rPr altLang="en-US" dirty="0" lang="fil" sz="2800">
                <a:solidFill>
                  <a:schemeClr val="tx1">
                    <a:lumMod val="65000"/>
                    <a:lumOff val="35000"/>
                  </a:schemeClr>
                </a:solidFill>
              </a:rPr>
              <a:t> </a:t>
            </a:r>
            <a:r xmlns:a="http://schemas.openxmlformats.org/drawingml/2006/main">
              <a:rPr altLang="ko-KR" dirty="0" lang="fil"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t>Sino si Hesus?</a:t>
            </a:r>
            <a:r xmlns:a="http://schemas.openxmlformats.org/drawingml/2006/main">
              <a:rPr altLang="en-US" lang="fi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Hesus..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 Jesus ay naparito sa lupa sa kababaang-loob at kababaang-loob, ngunit Siya ang ating tunay na Hari.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Hinawakan niya siya sa kamay at sinabi sa kanya, "Talitha koum!" (na ang ibig sabihin ay, "Munting babae, sinasabi ko sa iyo, bumangon ka!"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marka</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5:</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Isang lalaking nagngangalang Jairus, ang pinuno ng sinagoga, ay lumapit kay Jesus at nagsabi; “Ang aking anak na babae ay namamatay. Tulungan mo ako."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Habang pauwi na kasama si Jesus, tumakbo ang isang lalaki at sinabing namatay na ang kanyang anak na babae.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Pagdating sa bahay, patay na ang anak ni Jairus, at umiiyak ang mga tao.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Pumasok si Jesus at sinabi sa kanila, "Ang bata ay hindi patay kundi natutulog."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'Hinawakan niya siya sa kamay at sinabi sa kanya, "Talitha koum!" (na ang ibig sabihin ay, "Munting babae, sinasabi ko sa iyo, bumangon ka!" ). Agad namang tumayo ang dalaga at naglakad-lakad.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chemeClr val="tx1">
                    <a:lumMod val="65000"/>
                    <a:lumOff val="35000"/>
                  </a:schemeClr>
                </a:solidFill>
              </a:rPr>
              <a:t>Si Hesus ang naghahari sa kamatayan.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Ang kamatayan ang pinakanakakatakot sa mga tao, ngunit natalo ito ni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Mamamatay tayo someday sooner or later.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Ngunit hindi mo kailangang matakot sa kamatayan.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Ito ay dahil si Jesus ang siyang namamahala sa kamatayan.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At naniniwala kami kay Hesus na nanaig sa kamatayan.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rgbClr val="ff0000"/>
                </a:solidFill>
              </a:rPr>
              <a:t>Sino si Hesus?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Si Hesus ay..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 Jesus ang Isa na nagbibigay ng buhay at ang Isa na namamahala sa buhay sa parehong oras.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Quiz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il" sz="3200">
                <a:solidFill>
                  <a:schemeClr val="tx1">
                    <a:lumMod val="65000"/>
                    <a:lumOff val="35000"/>
                  </a:schemeClr>
                </a:solidFill>
              </a:rPr>
              <a:t>Ano ang ibig sabihin ng “Talitha koum!” ibig sabihin?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fil" sz="2800">
                <a:solidFill>
                  <a:schemeClr val="tx1">
                    <a:lumMod val="65000"/>
                    <a:lumOff val="35000"/>
                  </a:schemeClr>
                </a:solidFill>
              </a:rPr>
              <a:t>Little girl, mag-almusal ka na!</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Batang babae, matulog ka na!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Batang babae, bumangon ka!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Batang babae, kumanta ng kanta!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③ </a:t>
            </a:r>
            <a:r xmlns:a="http://schemas.openxmlformats.org/drawingml/2006/main">
              <a:rPr altLang="ko-KR" lang="fil" sz="2800">
                <a:solidFill>
                  <a:srgbClr val="ff0000"/>
                </a:solidFill>
              </a:rPr>
              <a:t>Batang babae, bumangon ka!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Hinawakan niya siya sa kamay at sinabi sa kanya, "Talitha koum!" (na ang ibig sabihin ay, "Munting babae, sinasabi ko sa iyo, bumangon ka!"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marka</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5:</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ngayong araw</a:t>
            </a:r>
            <a:r xmlns:a="http://schemas.openxmlformats.org/drawingml/2006/main">
              <a:rPr altLang="en-US" lang="fil" sz="4000">
                <a:solidFill>
                  <a:srgbClr val="ff0000"/>
                </a:solidFill>
              </a:rPr>
              <a:t> </a:t>
            </a:r>
            <a:r xmlns:a="http://schemas.openxmlformats.org/drawingml/2006/main">
              <a:rPr altLang="ko-KR" lang="fil" sz="4000">
                <a:solidFill>
                  <a:srgbClr val="ff0000"/>
                </a:solidFill>
              </a:rPr>
              <a:t>Pagsusulit</a:t>
            </a:r>
            <a:r xmlns:a="http://schemas.openxmlformats.org/drawingml/2006/main">
              <a:rPr altLang="en-US" lang="fil"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Saan ipinanganak si Hesus?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ay</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bahay</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palasyo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sa sabsaban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marangyang hotel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③ </a:t>
            </a:r>
            <a:r xmlns:a="http://schemas.openxmlformats.org/drawingml/2006/main">
              <a:rPr altLang="ko-KR" lang="fil" sz="2800">
                <a:solidFill>
                  <a:srgbClr val="ff0000"/>
                </a:solidFill>
              </a:rPr>
              <a:t>sa sabsaban</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64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Isang lalaking may sakit sa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chemeClr val="tx1">
                    <a:lumMod val="65000"/>
                    <a:lumOff val="35000"/>
                  </a:schemeClr>
                </a:solidFill>
              </a:rPr>
              <a:t>Pagkatapos ay sinabi sa kanya ni Jesus, "Bumangon ka! Buhatin mo ang iyong higaan at lumakad ka."</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fil" altLang="ko-KR" sz="3600">
                <a:solidFill>
                  <a:schemeClr val="tx1">
                    <a:lumMod val="65000"/>
                    <a:lumOff val="35000"/>
                  </a:schemeClr>
                </a:solidFill>
              </a:rPr>
              <a:t>Kaagad na gumaling ang lalaki; dinampot niya ang kanyang banig at naglakad. Ang araw kung saan ito nangyari ay isang Sabbath,</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Juan 5:</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May isang pool na tinatawag na Bethesda sa Jerusalem. Maraming mga maysakit ang nagtipon doon na naghihintay sa pag-agos ng tubig.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Sapagka't ang isang anghel ng Panginoon ay lumusong sa mga tiyak na panahon sa tangke at ginugulo ang tubig; kung sino man ang unang makalusong, pagkatapos na haluin ang tubig, ay gumaling sa anomang sakit na mayroon siya.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May isang lalaki na hindi makalakad. Nang makita siya ni Jesus at tinanong ang lalaking nandoon sa loob ng tatlumpu't walong taon. “Gusto mo bang gumaling?”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“Sir, wala po akong tutulong sa akin sa pool kapag hinalo ang tubig. Tulungan mo ako, please!” Pagkatapos ay sinabi sa kanya ni Jesus, “Bumangon ka! Kunin mo ang iyong banig at maglakad."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Gaya ng sinabi ni Hesus dinampot niya ang kanyang higaan at lumakad. Kaagad na gumaling ang maysakit na may sakit sa loob ng 38 taon.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solidFill>
                  <a:srgbClr val="ff0000"/>
                </a:solidFill>
              </a:rPr>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fil" altLang="ko-KR" sz="3600">
                <a:solidFill>
                  <a:schemeClr val="tx1">
                    <a:lumMod val="65000"/>
                    <a:lumOff val="35000"/>
                  </a:schemeClr>
                </a:solidFill>
              </a:rPr>
              <a:t>Ang pinakakailangan na bagay para sa mga maysakit sa pool ng Bethesda ay</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l" altLang="ko-KR" sz="3600">
                <a:solidFill>
                  <a:schemeClr val="tx1">
                    <a:lumMod val="65000"/>
                    <a:lumOff val="35000"/>
                  </a:schemeClr>
                </a:solidFill>
              </a:rPr>
              <a:t>para gumaling.</a:t>
            </a:r>
            <a:r xmlns:a="http://schemas.openxmlformats.org/drawingml/2006/main">
              <a:rPr lang="fil"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fil" altLang="ko-KR" sz="3600">
                <a:solidFill>
                  <a:schemeClr val="tx1">
                    <a:lumMod val="65000"/>
                    <a:lumOff val="35000"/>
                  </a:schemeClr>
                </a:solidFill>
              </a:rPr>
              <a:t>Alam ni Jesus kung ano ang kailangan natin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l" altLang="ko-KR" sz="3600">
                <a:solidFill>
                  <a:schemeClr val="tx1">
                    <a:lumMod val="65000"/>
                    <a:lumOff val="35000"/>
                  </a:schemeClr>
                </a:solidFill>
              </a:rPr>
              <a:t>mas mabuti kaysa sa atin.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l" altLang="ko-KR" sz="3600">
                <a:solidFill>
                  <a:schemeClr val="tx1">
                    <a:lumMod val="65000"/>
                    <a:lumOff val="35000"/>
                  </a:schemeClr>
                </a:solidFill>
              </a:rPr>
              <a:t>Si Hesus ang nagbibigay sa atin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l" altLang="ko-KR" sz="3600">
                <a:solidFill>
                  <a:schemeClr val="tx1">
                    <a:lumMod val="65000"/>
                    <a:lumOff val="35000"/>
                  </a:schemeClr>
                </a:solidFill>
              </a:rPr>
              <a:t>ang kailangan natin.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t>Sino si Hesus?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rgbClr val="0070c0"/>
                </a:solidFill>
              </a:rPr>
              <a:t>Si Hesus ay..</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chemeClr val="tx1">
                    <a:lumMod val="65000"/>
                    <a:lumOff val="35000"/>
                  </a:schemeClr>
                </a:solidFill>
              </a:rPr>
              <a:t>Si Jesus ang Isa na nagpapagaling ng lahat ng karamdaman at may kapangyarihang pamunuan ang lahat.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Ano ang hiniling ng maysakit kay Jesus na gawin?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Pagalingin mo ang aking sakit, pakiusap!</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Iligtas mo ako, pakiusap!</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Bigyan mo ako ng pagkain, pakiusap!</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Tulungan akong bumaba sa pool kapag kumulo ang tubig, pakiusap!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rgbClr val="ff0000"/>
                </a:solidFill>
              </a:rPr>
              <a:t>④ </a:t>
            </a:r>
            <a:r xmlns:a="http://schemas.openxmlformats.org/drawingml/2006/main">
              <a:rPr lang="fil" altLang="ko-KR" sz="2800">
                <a:solidFill>
                  <a:srgbClr val="ff0000"/>
                </a:solidFill>
              </a:rPr>
              <a:t>Tulungan akong bumaba sa pool kapag kumulo ang tubig, pakiusap!</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Ngayon sa bayan ni David ay ipinanganak sa inyo ang isang Tagapagligtas; siya ang Kristo na Panginoon.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Gaya ng</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chemeClr val="tx1">
                    <a:lumMod val="65000"/>
                    <a:lumOff val="35000"/>
                  </a:schemeClr>
                </a:solidFill>
              </a:rPr>
              <a:t>Pagkatapos ay sinabi sa kanya ni Jesus, "Bumangon ka! Buhatin mo ang iyong higaan at lumakad ka."</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fil" altLang="ko-KR" sz="3600">
                <a:solidFill>
                  <a:schemeClr val="tx1">
                    <a:lumMod val="65000"/>
                    <a:lumOff val="35000"/>
                  </a:schemeClr>
                </a:solidFill>
              </a:rPr>
              <a:t>9. Kaagad na gumaling ang lalaki; dinampot niya ang kanyang banig at naglakad. Ang araw kung saan ito nangyari ay isang Sabbath,</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Juan 5:</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65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Si Hesus na nagpakain ng 5,000 Lalaki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Pagkatapos, kinuha ni Jesus ang mga tinapay, nagpasalamat, at ipinamahagi sa mga nakaupo hangga't gusto nila. Ganun din ang ginawa niya sa isda.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John</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6:</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Mahigit limang libong tao ang nagtipon upang makinig sa turo ni Jesus.</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Pero lunch time na. Ang lahat ay nagutom, ngunit wala silang makakain, at ang mayroon lamang sila ay dalawang isda at limang tinapay.</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Pagkatapos, kinuha ni Jesus ang tinapay at isda, nagpasalamat, at ipinamahagi sa mga nakaupo hangga't gusto nila.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Ngunit, isang kamangha-manghang nangyari! Ang 5,000 katao ay sapat na upang mabusog!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At pinisan nila ang mga iyon, at napuno ang labindalawang basket ng mga piraso ng limang tinapay na sebada na natira sa mga nagsikain.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solidFill>
                  <a:srgbClr val="ff0000"/>
                </a:solidFill>
              </a:rPr>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solidFill>
                  <a:schemeClr val="tx1">
                    <a:lumMod val="65000"/>
                    <a:lumOff val="35000"/>
                  </a:schemeClr>
                </a:solidFill>
              </a:rPr>
              <a:t>Para sa amin ay walang paraan upang mapuno ang higit sa 5,000 katao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na may limang tinapay at dalawang isda.</a:t>
            </a:r>
            <a:r xmlns:a="http://schemas.openxmlformats.org/drawingml/2006/main">
              <a:rPr lang="fi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Ngunit si Jesus, ang Anak ng Diyos, ay gumawa ng mga himala sa kanila.</a:t>
            </a:r>
            <a:r xmlns:a="http://schemas.openxmlformats.org/drawingml/2006/main">
              <a:rPr lang="fi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Mas mahalaga na lagi tayong kasama ni Hesus kaysa magkaroon tayo ng anumang bagay na marami o wala.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t>Sino si Hesus?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rgbClr val="0070c0"/>
                </a:solidFill>
              </a:rPr>
              <a:t>Si Hesus ay..</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chemeClr val="tx1">
                    <a:lumMod val="65000"/>
                    <a:lumOff val="35000"/>
                  </a:schemeClr>
                </a:solidFill>
              </a:rPr>
              <a:t>Si Hesus ang Isa na makapagbibigay sa atin ng saganang pagkain.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Blg. 47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Maligayang kaarawan kay Hesus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solidFill>
                  <a:srgbClr val="ff0000"/>
                </a:solidFill>
              </a:rPr>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Ilang pagkain ang natitira pagkatapos pakainin ni Jesus ang 5,000 tao?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sampung basket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labing-isang basket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labindalawang basket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labintatlong basket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rgbClr val="ff0000"/>
                </a:solidFill>
              </a:rPr>
              <a:t>③ </a:t>
            </a:r>
            <a:r xmlns:a="http://schemas.openxmlformats.org/drawingml/2006/main">
              <a:rPr lang="fil" altLang="ko-KR" sz="2800">
                <a:solidFill>
                  <a:srgbClr val="ff0000"/>
                </a:solidFill>
              </a:rPr>
              <a:t>labindalawang basket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Pagkatapos, kinuha ni Jesus ang mga tinapay, nagpasalamat, at ipinamahagi sa mga nakaupo hangga't gusto nila. Ganun din ang ginawa niya sa isda.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John</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6:</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66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Si Jesus ay naglalakad sa ibabaw ng tubig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Nang makagaod na sila ng tatlo o kalahating milya, nakita nila si Jesus na lumalapit sa bangka, na lumalakad sa ibabaw ng tubig; at sila ay natakot.</a:t>
            </a:r>
            <a:endParaRPr xmlns:a="http://schemas.openxmlformats.org/drawingml/2006/main" lang="en-US" altLang="ko-KR" sz="3600"/>
          </a:p>
          <a:p>
            <a:pPr xmlns:a="http://schemas.openxmlformats.org/drawingml/2006/main" lvl="0">
              <a:defRPr/>
            </a:pPr>
            <a:r xmlns:a="http://schemas.openxmlformats.org/drawingml/2006/main">
              <a:rPr lang="fil" altLang="ko-KR" sz="3600"/>
              <a:t>Ngunit sinabi niya sa kanila, "Ako ito; huwag kayong matakot."</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John</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6:</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Habang si Jesus ay nananalangin nang mag-isa sa bundok, ang kanyang mga alagad ay sumasagwan sa bangka patungo sa kabila ng lawa.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Sa wakas, madilim na at lumakas at maalon ang hangin at ang tubig.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“Tingnan mo diyan! May naglalakad sa tubig!“ Takot na takot sila. Ang isa sa kanila ay sumigaw, "May naglalakad sa tubig!"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"Ako ito: huwag kang matakot!" Si Hesus ang lumalakad sa ibabaw ng tubig.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Nagulat sila dito. Tinanggap nila si Jesus sa bangka. Naisip nila, "Si Jesus ay dapat na anak ng Diyos!"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solidFill>
                  <a:srgbClr val="ff0000"/>
                </a:solidFill>
              </a:rPr>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solidFill>
                  <a:schemeClr val="tx1">
                    <a:lumMod val="65000"/>
                    <a:lumOff val="35000"/>
                  </a:schemeClr>
                </a:solidFill>
              </a:rPr>
              <a:t>Ang paglalakad sa tubig ay isang bagay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walang magagawa.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Ngunit lumakad si Jesus sa ibabaw ng tubig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upang mahanap ang kanyang mga alagad.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Dahil si Hesus ay isang espesyal na tao,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ang anak ng Diyos.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Kailangan talaga nating maniwala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na si Hesus ay Anak ng Diyos.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ngayong araw</a:t>
            </a:r>
            <a:r xmlns:a="http://schemas.openxmlformats.org/drawingml/2006/main">
              <a:rPr altLang="en-US" lang="fil" sz="4000">
                <a:solidFill>
                  <a:srgbClr val="ff0000"/>
                </a:solidFill>
              </a:rPr>
              <a:t> </a:t>
            </a:r>
            <a:r xmlns:a="http://schemas.openxmlformats.org/drawingml/2006/main">
              <a:rPr altLang="ko-KR" lang="fil" sz="4000">
                <a:solidFill>
                  <a:srgbClr val="ff0000"/>
                </a:solidFill>
              </a:rPr>
              <a:t>salita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Pagdating sa bahay, nakita nila ang bata kasama ang kanyang inang si Maria, at sila ay yumukod at sinamba siya. Pagkatapos ay binuksan nila ang kanilang mga kayamanan at binigyan siya ng mga regalong ginto at insenso at mira.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Mateo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solidFill>
                  <a:srgbClr val="ff0000"/>
                </a:solidFill>
              </a:rPr>
              <a:t>Sino si Hesus?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rgbClr val="0070c0"/>
                </a:solidFill>
              </a:rPr>
              <a:t>Si Hesus ay..</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chemeClr val="tx1">
                    <a:lumMod val="65000"/>
                    <a:lumOff val="35000"/>
                  </a:schemeClr>
                </a:solidFill>
              </a:rPr>
              <a:t>Si Hesus ang lumalapit sa atin para tulungan at iligtas tayo anuman ang ating mga hadlang.</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solidFill>
                  <a:srgbClr val="ff0000"/>
                </a:solidFill>
              </a:rPr>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Paano napunta si Hesus sa kanyang mga alagad sa gitna ng lawa??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lumilipad sa tubig..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sumakay sa mas mabilis na bangka…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paglangoy..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naglalakad sa tubig..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rgbClr val="ff0000"/>
                </a:solidFill>
              </a:rPr>
              <a:t>④ </a:t>
            </a:r>
            <a:r xmlns:a="http://schemas.openxmlformats.org/drawingml/2006/main">
              <a:rPr lang="fil" altLang="ko-KR" sz="2800">
                <a:solidFill>
                  <a:srgbClr val="ff0000"/>
                </a:solidFill>
              </a:rPr>
              <a:t>naglalakad sa tubig..</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Nang makagaod na sila ng tatlo o kalahating milya, nakita nila si Jesus na lumalapit sa bangka, na lumalakad sa ibabaw ng tubig; at sila ay natakot.</a:t>
            </a:r>
            <a:endParaRPr xmlns:a="http://schemas.openxmlformats.org/drawingml/2006/main" lang="en-US" altLang="ko-KR" sz="3600"/>
          </a:p>
          <a:p>
            <a:pPr xmlns:a="http://schemas.openxmlformats.org/drawingml/2006/main" lvl="0">
              <a:defRPr/>
            </a:pPr>
            <a:r xmlns:a="http://schemas.openxmlformats.org/drawingml/2006/main">
              <a:rPr lang="fil" altLang="ko-KR" sz="3600"/>
              <a:t>Ngunit sinabi niya sa kanila, "Ako ito; huwag kayong matakot."</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John</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6:</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67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Ang Pagtatapat ni Pedro kay Kristo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Sumagot si Simon Pedro, "Ikaw ang Kristo, ang Anak ng Diyos na buhay."</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Mateo</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16:</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Isang araw, tinanong ni Jesus ang kanyang mga alagad, "Sino ang Anak ng Tao ayon sa mga tao?"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Sumagot sila, “May nagsasabi na si Juan Bautista; sabi ng iba si Elias; at isa sa mga propeta."</a:t>
            </a:r>
            <a:r xmlns:a="http://schemas.openxmlformats.org/drawingml/2006/main">
              <a:rPr lang="fi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"Ngunit paano ang tungkol sa iyo?" tanong niya. "Sino daw ako?"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Sumagot si Simon Pedro, "Ikaw ang Kristo, ang Anak ng Diyos na buhay."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Sabi ni Jesus na may malaking kagalakan. "Tama ka sa iyong pagtatapat! Sa batong ito ay itatayo ko ang aking simbahan!"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Nang ipanganak si Jesus, nagpakita ang isang bituin sa mga doktor sa silangan.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solidFill>
                  <a:srgbClr val="ff0000"/>
                </a:solidFill>
              </a:rPr>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fil" altLang="ko-KR" sz="3600">
                <a:solidFill>
                  <a:schemeClr val="tx1">
                    <a:lumMod val="65000"/>
                    <a:lumOff val="35000"/>
                  </a:schemeClr>
                </a:solidFill>
              </a:rPr>
              <a:t>Alam na alam ni Pedro kung sino si Jesus, at eksaktong nagtapat siya tungkol kay Jesus.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l" altLang="ko-KR" sz="3600">
                <a:solidFill>
                  <a:schemeClr val="tx1">
                    <a:lumMod val="65000"/>
                    <a:lumOff val="35000"/>
                  </a:schemeClr>
                </a:solidFill>
              </a:rPr>
              <a:t>At matapos itong marinig ay pinuri ni Hesus si Pedro para sa kanyang tamang pag-amin.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l" altLang="ko-KR" sz="3600">
                <a:solidFill>
                  <a:schemeClr val="tx1">
                    <a:lumMod val="65000"/>
                    <a:lumOff val="35000"/>
                  </a:schemeClr>
                </a:solidFill>
              </a:rPr>
              <a:t>Sino sa palagay natin si Jesus?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l" altLang="ko-KR" sz="3600">
                <a:solidFill>
                  <a:schemeClr val="tx1">
                    <a:lumMod val="65000"/>
                    <a:lumOff val="35000"/>
                  </a:schemeClr>
                </a:solidFill>
              </a:rPr>
              <a:t>Dapat nating kilalanin si Jesus nang eksakto tulad ng sinasabi ng Bibliya, at dapat nating aminin ang tungkol kay Jesus nang eksakto tulad ng sinasabi ng Bibliya.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solidFill>
                  <a:srgbClr val="ff0000"/>
                </a:solidFill>
              </a:rPr>
              <a:t>Sino si Hesus?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rgbClr val="0070c0"/>
                </a:solidFill>
              </a:rPr>
              <a:t>Si Hesus ay..</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chemeClr val="tx1">
                    <a:lumMod val="65000"/>
                    <a:lumOff val="35000"/>
                  </a:schemeClr>
                </a:solidFill>
              </a:rPr>
              <a:t>Si Jesus ang Isa na nagtatayo ng kanyang simbahan sa tamang pagtatapat ng pananampalataya.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solidFill>
                  <a:srgbClr val="ff0000"/>
                </a:solidFill>
              </a:rPr>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Sino ang sinabi ni Pedro na si Jesus?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ang Kristo, ang Anak ng Diyos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Makapangyarihang Elijah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Juan Bautista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Jeremias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rgbClr val="ff0000"/>
                </a:solidFill>
              </a:rPr>
              <a:t>① </a:t>
            </a:r>
            <a:r xmlns:a="http://schemas.openxmlformats.org/drawingml/2006/main">
              <a:rPr lang="fil" altLang="ko-KR" sz="2800">
                <a:solidFill>
                  <a:srgbClr val="ff0000"/>
                </a:solidFill>
              </a:rPr>
              <a:t>ang Kristo, ang Anak ng Diyos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Sumagot si Simon Pedro, "Ikaw ang Kristo, ang Anak ng Diyos na buhay."</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Mateo</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16:</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68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Ang Kwento ng Mangmang na Mayaman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"Ngunit sinabi sa kanya ng Diyos, 'Ikaw na hangal! Ngayong gabing ito ay hihingin sa iyo ang iyong buhay. Kung gayon sino ang kukuha ng inihanda mo para sa iyong sarili?'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Luke</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"Sinabi ni Jesus, "Ang buhay ng isang tao ay walang kinalaman sa kung ano ang mayroon siya."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At nagkwento si Jesus sa atin.</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fil" altLang="ko-KR" sz="3200">
                <a:solidFill>
                  <a:schemeClr val="tx1">
                    <a:lumMod val="65000"/>
                    <a:lumOff val="35000"/>
                  </a:schemeClr>
                </a:solidFill>
              </a:rPr>
              <a:t>Tungkol ito sa isang mangmang na mayaman.</a:t>
            </a:r>
            <a:r xmlns:a="http://schemas.openxmlformats.org/drawingml/2006/main">
              <a:rPr lang="fi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Masaya ang mayaman na gumawa ng mas malaking bodega para sa kanyang kayamanan at butil. "Marami na akong nakolektang pagkain sa bodega, kaluluwa ko, ngayon magsaya ka!"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Pagkatapos ay sinabi ng Diyos sa mayaman.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il" altLang="ko-KR" sz="2800">
                <a:solidFill>
                  <a:schemeClr val="tx1">
                    <a:lumMod val="65000"/>
                    <a:lumOff val="35000"/>
                  </a:schemeClr>
                </a:solidFill>
              </a:rPr>
              <a:t>"Ang tanga mo! Kung kukunin ko ang buhay mo ngayon, kanino kaya ang lahat ng kayamanan mo?"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"Ang bituin na ito ay nakikita kapag ang hari ay ipinanganak! Sundan natin ang bituin!” Nagsimulang sundan ng mga doktor ang bituin.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Natapos magsalita si Jesus at sinabi,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il" altLang="ko-KR" sz="2800">
                <a:solidFill>
                  <a:schemeClr val="tx1">
                    <a:lumMod val="65000"/>
                    <a:lumOff val="35000"/>
                  </a:schemeClr>
                </a:solidFill>
              </a:rPr>
              <a:t>"Huwag kang mag-imbak ng kayamanan para sa iyo, kundi para sa Diyos. Gawin mo ang iyong makakaya upang makatulong sa mga nangangailangan.</a:t>
            </a:r>
            <a:r xmlns:a="http://schemas.openxmlformats.org/drawingml/2006/main">
              <a:rPr lang="fi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solidFill>
                  <a:srgbClr val="ff0000"/>
                </a:solidFill>
              </a:rPr>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fil" altLang="ko-KR" sz="3500">
                <a:solidFill>
                  <a:schemeClr val="tx1">
                    <a:lumMod val="65000"/>
                    <a:lumOff val="35000"/>
                  </a:schemeClr>
                </a:solidFill>
              </a:rPr>
              <a:t>Para saan ang pera mo?</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fil" altLang="ko-KR" sz="3500">
                <a:solidFill>
                  <a:schemeClr val="tx1">
                    <a:lumMod val="65000"/>
                    <a:lumOff val="35000"/>
                  </a:schemeClr>
                </a:solidFill>
              </a:rPr>
              <a:t>Ginagamit ba ito upang ikaw lamang ang masiyahan?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fil" altLang="ko-KR" sz="3500">
                <a:solidFill>
                  <a:schemeClr val="tx1">
                    <a:lumMod val="65000"/>
                    <a:lumOff val="35000"/>
                  </a:schemeClr>
                </a:solidFill>
              </a:rPr>
              <a:t>Pera ang dapat gamitin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fil" altLang="ko-KR" sz="3500">
                <a:solidFill>
                  <a:schemeClr val="tx1">
                    <a:lumMod val="65000"/>
                    <a:lumOff val="35000"/>
                  </a:schemeClr>
                </a:solidFill>
              </a:rPr>
              <a:t>para sa ikaluluwalhati ng Diyos.</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fil" altLang="ko-KR" sz="3500">
                <a:solidFill>
                  <a:schemeClr val="tx1">
                    <a:lumMod val="65000"/>
                    <a:lumOff val="35000"/>
                  </a:schemeClr>
                </a:solidFill>
              </a:rPr>
              <a:t>Tayo ang mga tao ng kaharian ng Diyos. Kaya naman, kailangan nating tumulong sa mga taong nangangailangan gamit ang sarili nating pera.</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t>Sino si Hesus?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rgbClr val="0070c0"/>
                </a:solidFill>
              </a:rPr>
              <a:t>Hesus..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chemeClr val="tx1">
                    <a:lumMod val="65000"/>
                    <a:lumOff val="35000"/>
                  </a:schemeClr>
                </a:solidFill>
              </a:rPr>
              <a:t>Si Jesus ang may-ari ng lahat ng buhay, at ng lahat ng kayamanan.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solidFill>
                  <a:srgbClr val="ff0000"/>
                </a:solidFill>
              </a:rPr>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Ano ang ginawa ng hangal na mayaman para sa kanyang kaluluwa?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Tinulungan niya ang mahihirap.</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Sinamba niya ang Diyos.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Ipinangaral niya ang ebanghelyo.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Nag-imbak siya ng maraming kayamanan.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rgbClr val="ff0000"/>
                </a:solidFill>
              </a:rPr>
              <a:t>④ </a:t>
            </a:r>
            <a:r xmlns:a="http://schemas.openxmlformats.org/drawingml/2006/main">
              <a:rPr lang="fil" altLang="ko-KR" sz="2800">
                <a:solidFill>
                  <a:srgbClr val="ff0000"/>
                </a:solidFill>
              </a:rPr>
              <a:t>Nag-imbak siya ng maraming kayamanan.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"Ngunit sinabi sa kanya ng Diyos, 'Ikaw na hangal! Ngayong gabing ito ay hihingin sa iyo ang iyong buhay. Kung gayon sino ang kukuha ng inihanda mo para sa iyong sarili?'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Luke</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69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Hinahanap ang Nawawalang Tupa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Sinasabi ko sa inyo na sa gayunding paraan magkakaroon ng higit na kagalakan sa langit dahil sa isang makasalanang nagsisi kaysa sa siyamnapu't siyam na matuwid na hindi kailangang magsisi.</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Luke</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Isang araw isang tupa ang naiwang mag-isa, nahiwalay sa mga tupa ng kanyang mga kaibigan.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Binilang ng pastol ang mga tupa at nakitang nawala ang isa sa daan!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Iniwan ng pastol ang 99 na tupa at lumabas upang hanapin ang nawawala.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Huminto ang bituin sa kuwadra ng Bethlehem. Inihula ng Bibliya na si Jesus ay isinilang sa Bethlehem.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At sa wakas ay natagpuan ng pastol ang nawawalang tupa.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il" altLang="ko-KR" sz="2800">
                <a:solidFill>
                  <a:schemeClr val="tx1">
                    <a:lumMod val="65000"/>
                    <a:lumOff val="35000"/>
                  </a:schemeClr>
                </a:solidFill>
              </a:rPr>
              <a:t>Umuwi ang pastol kasama ang mga tupa sa tuwa at nagkaroon ng malaking piging.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Natapos magsalita si Jesus at sinabi,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il" altLang="ko-KR" sz="2800">
                <a:solidFill>
                  <a:schemeClr val="tx1">
                    <a:lumMod val="65000"/>
                    <a:lumOff val="35000"/>
                  </a:schemeClr>
                </a:solidFill>
              </a:rPr>
              <a:t>"Kung paanong ang pastol ay nalulugod na makahanap ng nawawalang tupa,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il" altLang="ko-KR" sz="2800">
                <a:solidFill>
                  <a:schemeClr val="tx1">
                    <a:lumMod val="65000"/>
                    <a:lumOff val="35000"/>
                  </a:schemeClr>
                </a:solidFill>
              </a:rPr>
              <a:t>Nalulugod ang Diyos sa pagsisisi ng isang makasalanan."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solidFill>
                  <a:srgbClr val="ff0000"/>
                </a:solidFill>
              </a:rPr>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fil" altLang="ko-KR" sz="3600">
                <a:solidFill>
                  <a:schemeClr val="tx1">
                    <a:lumMod val="65000"/>
                    <a:lumOff val="35000"/>
                  </a:schemeClr>
                </a:solidFill>
              </a:rPr>
              <a:t>Ang pastol ay kailangang gumawa ng hindi mabilang na mga sakripisyo upang mahanap ang isang nawawalang tupa.</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fil" altLang="ko-KR" sz="3600">
                <a:solidFill>
                  <a:schemeClr val="tx1">
                    <a:lumMod val="65000"/>
                    <a:lumOff val="35000"/>
                  </a:schemeClr>
                </a:solidFill>
              </a:rPr>
              <a:t>Inialay ni Hesus ang kanyang buhay para iligtas tayo.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l" altLang="ko-KR" sz="3600">
                <a:solidFill>
                  <a:schemeClr val="tx1">
                    <a:lumMod val="65000"/>
                    <a:lumOff val="35000"/>
                  </a:schemeClr>
                </a:solidFill>
              </a:rPr>
              <a:t>Dapat nating pasalamatan si Hesus sa pagliligtas sa atin tulad ng isang nawawalang tupa.</a:t>
            </a:r>
            <a:r xmlns:a="http://schemas.openxmlformats.org/drawingml/2006/main">
              <a:rPr lang="fil"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t>Sino si Hesus?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rgbClr val="0070c0"/>
                </a:solidFill>
              </a:rPr>
              <a:t>Hesus</a:t>
            </a:r>
            <a:r xmlns:a="http://schemas.openxmlformats.org/drawingml/2006/main">
              <a:rPr lang="fil" altLang="en-US" sz="3600">
                <a:solidFill>
                  <a:srgbClr val="0070c0"/>
                </a:solidFill>
              </a:rPr>
              <a:t> </a:t>
            </a:r>
            <a:r xmlns:a="http://schemas.openxmlformats.org/drawingml/2006/main">
              <a:rPr lang="fil" altLang="ko-KR" sz="3600">
                <a:solidFill>
                  <a:srgbClr val="0070c0"/>
                </a:solidFill>
              </a:rPr>
              <a:t>ay..</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chemeClr val="tx1">
                    <a:lumMod val="65000"/>
                    <a:lumOff val="35000"/>
                  </a:schemeClr>
                </a:solidFill>
              </a:rPr>
              <a:t>Si Hesus ang nalulugod sa ating pagsisisi sa kasalanan.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Ano ang hindi nagawa ng pastol habang hinahanap ang nawawalang tupa?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Nag-iwan siya ng 99 na tupa para hanapin ang nawala.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Natutuwa siyang mahanap ang nawala.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Bumili siya ng bagong tupa.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Nagpatawag siya ng mga tao para sa isang party.</a:t>
            </a:r>
            <a:r xmlns:a="http://schemas.openxmlformats.org/drawingml/2006/main">
              <a:rPr lang="fi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rgbClr val="ff0000"/>
                </a:solidFill>
              </a:rPr>
              <a:t>③ </a:t>
            </a:r>
            <a:r xmlns:a="http://schemas.openxmlformats.org/drawingml/2006/main">
              <a:rPr lang="fil" altLang="ko-KR" sz="2800">
                <a:solidFill>
                  <a:srgbClr val="ff0000"/>
                </a:solidFill>
              </a:rPr>
              <a:t>Bumili siya ng bagong tupa.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solidFill>
                  <a:srgbClr val="ff0000"/>
                </a:solidFill>
              </a:rPr>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Sinasabi ko sa inyo na sa gayunding paraan magkakaroon ng higit na kagalakan sa langit dahil sa isang makasalanang nagsisi kaysa sa siyamnapu't siyam na matuwid na hindi kailangang magsisi.</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Luke</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70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Ang Kwento ng Mabuting Samaritano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"Sino sa tatlong ito sa tingin mo ang kapitbahay ng taong nahulog sa kamay ng mga tulisan?"</a:t>
            </a:r>
            <a:endParaRPr xmlns:a="http://schemas.openxmlformats.org/drawingml/2006/main" lang="en-US" altLang="ko-KR" sz="3600"/>
          </a:p>
          <a:p>
            <a:pPr xmlns:a="http://schemas.openxmlformats.org/drawingml/2006/main" lvl="0">
              <a:defRPr/>
            </a:pPr>
            <a:r xmlns:a="http://schemas.openxmlformats.org/drawingml/2006/main">
              <a:rPr lang="fil" altLang="ko-KR" sz="3600"/>
              <a:t>Sumagot ang dalubhasa sa batas, "Ang naawa sa kanya." Sinabi sa kanya ni Jesus, "Humayo ka at gawin din ang gayon."</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Luke</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10:</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Habang naglalakad mag-isa ang isang lalaki, may nakasalubong siyang mga tulisan. Hinubaran nila siya ng kanyang damit, binugbog siya at umalis, naiwan siyang halos patay na.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Pagkatapos ay nakita siya ng isang pari sa daan, dumaan siya sa kabilang panig. Gayon din ang isang Levita.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Sa loob ng kuwadra ng Betlehem ay naroon sina Maria, Jose, at ang sanggol na si Jesus, na naparito sa lupa bilang hari.</a:t>
            </a:r>
            <a:r xmlns:a="http://schemas.openxmlformats.org/drawingml/2006/main">
              <a:rPr lang="fi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Pangatlo, nakita siya ng isang Samaritano. Ang mga Samaritano ay mga taong hindi nagustuhan ng mga Hudyo.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Ngunit, naawa sa kanya ang Samaritano, kaya pinakitunguhan at inalagaan siyang mabuti.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Sinabi ni Jesus: "Ang bayan ng Diyos, anumang oras, ay dapat maging mabuting kapwa na tumutulong sa mga nangangailangan."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solidFill>
                  <a:schemeClr val="tx1">
                    <a:lumMod val="65000"/>
                    <a:lumOff val="35000"/>
                  </a:schemeClr>
                </a:solidFill>
              </a:rPr>
              <a:t>Ang pari at mga Levita ay tila malapit sa Diyos, ngunit wala silang ibang mahal.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Ang Samaritano, sa panlabas, ay tila hindi malapit sa Diyos, ngunit isang mabuting kapwa na handang magmahal sa iba.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Dapat din tayong maging mga taong tumutulong sa ating kapwa na nangangailangan kung tayo ay malapit sa Diyos.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t>Sino si Hesus?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rgbClr val="0070c0"/>
                </a:solidFill>
              </a:rPr>
              <a:t>Si Hesus ay..</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chemeClr val="tx1">
                    <a:lumMod val="65000"/>
                    <a:lumOff val="35000"/>
                  </a:schemeClr>
                </a:solidFill>
              </a:rPr>
              <a:t>Tayo ang pinipilit na mamatay para sa ating mga kasalanan, tulad ng mga ninakawan.</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fil" altLang="ko-KR" sz="3600">
                <a:solidFill>
                  <a:schemeClr val="tx1">
                    <a:lumMod val="65000"/>
                    <a:lumOff val="35000"/>
                  </a:schemeClr>
                </a:solidFill>
              </a:rPr>
              <a:t>Ngunit si Hesus ang nagligtas sa atin mula sa kakila-kilabot na sitwasyong ito.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Ano ang ginawa ng saserdote at ng Levita nang makita nila ang isang taong ninakawan?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Nanalangin sila para sa kanya.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Ginamot ang kanyang mga sugat.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Dinala nila siya sa ospital.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Dumaan sila sa kanya sa kabilang panig.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rgbClr val="ff0000"/>
                </a:solidFill>
              </a:rPr>
              <a:t>④ </a:t>
            </a:r>
            <a:r xmlns:a="http://schemas.openxmlformats.org/drawingml/2006/main">
              <a:rPr lang="fil" altLang="ko-KR" sz="2800">
                <a:solidFill>
                  <a:srgbClr val="ff0000"/>
                </a:solidFill>
              </a:rPr>
              <a:t>Dumaan sila sa kanya sa kabilang panig.</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fil" altLang="ko-KR" sz="3600"/>
              <a:t>"Sino sa tatlong ito sa tingin mo ang kapitbahay ng taong nahulog sa kamay ng mga tulisan?"</a:t>
            </a:r>
            <a:endParaRPr xmlns:a="http://schemas.openxmlformats.org/drawingml/2006/main" lang="en-US" altLang="ko-KR" sz="3600"/>
          </a:p>
          <a:p>
            <a:pPr xmlns:a="http://schemas.openxmlformats.org/drawingml/2006/main" lvl="0">
              <a:defRPr/>
            </a:pPr>
            <a:r xmlns:a="http://schemas.openxmlformats.org/drawingml/2006/main">
              <a:rPr lang="fil" altLang="ko-KR" sz="3600"/>
              <a:t>Sumagot ang dalubhasa sa batas, "Ang naawa sa kanya." Sinabi sa kanya ni Jesus, "Humayo ka at gawin din ang gayon."</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Luke</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10:</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71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Maria at Marta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fil" altLang="ko-KR" sz="4000"/>
              <a:t>ngunit isang bagay lamang ang kailangan. Pinili ni Maria ang mas mabuti, at hindi ito aalisin sa kanya."</a:t>
            </a:r>
            <a:endParaRPr xmlns:a="http://schemas.openxmlformats.org/drawingml/2006/main" lang="en-US" altLang="ko-KR" sz="4000"/>
          </a:p>
          <a:p>
            <a:pPr xmlns:a="http://schemas.openxmlformats.org/drawingml/2006/main" lvl="0">
              <a:defRPr/>
            </a:pPr>
            <a:r xmlns:a="http://schemas.openxmlformats.org/drawingml/2006/main">
              <a:rPr lang="fil"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fil"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Luke</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10:</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Inanyayahan si Jesus sa bahay nina Maria at Marta.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Ang mga doktor mula sa Silangan ay nagbigay kay Jesus ng ginto, insenso, at mira na inihanda nila bilang isang regalo. “Salamat Hesus sa pagpunta mo sa lupaing ito!”</a:t>
            </a:r>
            <a:r xmlns:a="http://schemas.openxmlformats.org/drawingml/2006/main">
              <a:rPr lang="fi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Habang si Marta ay abala sa paggawa, si Maria ay buong pananabik na nakinig kay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"Hindi ako makapaniwala na hinahayaan ako ni Mary na magtrabaho nang mag-isa kapag sobrang abala ako," naisip ni Martha.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Sa huli, nagreklamo si Marta kay Jesus. "Jesus, please let Mary go. Marami pa akong trabahong mag-isa."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Sinabi ni Hesus, "Huwag masyadong gumawa. Gustong makinig ni Maria, kaya't patuloy siyang nakikinig."</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solidFill>
                  <a:srgbClr val="ff0000"/>
                </a:solidFill>
              </a:rPr>
              <a:t>Aralin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solidFill>
                  <a:schemeClr val="tx1">
                    <a:lumMod val="65000"/>
                    <a:lumOff val="35000"/>
                  </a:schemeClr>
                </a:solidFill>
              </a:rPr>
              <a:t>Naisip ni Marta na hindi tama para kay Maria na makinig kay Jesus kapag marami silang dapat gawin.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Ngunit itinuro sa kanila ni Jesus na ang pakikinig kay Jesus ay higit na mahalaga kaysa anupamang bagay.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Ang panahon para makinig at matuto ng Bibliya ang pinakamahalagang panahon para sa atin.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l" altLang="ko-KR" sz="3200">
                <a:solidFill>
                  <a:schemeClr val="tx1">
                    <a:lumMod val="65000"/>
                    <a:lumOff val="35000"/>
                  </a:schemeClr>
                </a:solidFill>
              </a:rPr>
              <a:t>Hindi tayo dapat pagkaitan ng panahon para makinig at matuto mula sa Bibliya.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fil" altLang="ko-KR" sz="3200"/>
              <a:t>Sino si Hesus?</a:t>
            </a:r>
            <a:r xmlns:a="http://schemas.openxmlformats.org/drawingml/2006/main">
              <a:rPr lang="fi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rgbClr val="0070c0"/>
                </a:solidFill>
              </a:rPr>
              <a:t>Si Hesus ay..</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fil" altLang="ko-KR" sz="3600">
                <a:solidFill>
                  <a:schemeClr val="tx1">
                    <a:lumMod val="65000"/>
                    <a:lumOff val="35000"/>
                  </a:schemeClr>
                </a:solidFill>
              </a:rPr>
              <a:t>Si Jesus ang nagmamahal sa mga nakikinig sa salita ng Diyos.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Quiz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l" altLang="ko-KR" sz="3200">
                <a:solidFill>
                  <a:schemeClr val="tx1">
                    <a:lumMod val="65000"/>
                    <a:lumOff val="35000"/>
                  </a:schemeClr>
                </a:solidFill>
              </a:rPr>
              <a:t>Ano ang ginawa ni Maria habang si Marta ay nagtatrabaho nang husto?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① </a:t>
            </a:r>
            <a:r xmlns:a="http://schemas.openxmlformats.org/drawingml/2006/main">
              <a:rPr lang="fil" altLang="ko-KR" sz="2800">
                <a:solidFill>
                  <a:schemeClr val="tx1">
                    <a:lumMod val="65000"/>
                    <a:lumOff val="35000"/>
                  </a:schemeClr>
                </a:solidFill>
              </a:rPr>
              <a:t>Nanalangin siya.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② </a:t>
            </a:r>
            <a:r xmlns:a="http://schemas.openxmlformats.org/drawingml/2006/main">
              <a:rPr lang="fil" altLang="ko-KR" sz="2800">
                <a:solidFill>
                  <a:schemeClr val="tx1">
                    <a:lumMod val="65000"/>
                    <a:lumOff val="35000"/>
                  </a:schemeClr>
                </a:solidFill>
              </a:rPr>
              <a:t>Nakinig siya sa salita ni Jesus.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③ </a:t>
            </a:r>
            <a:r xmlns:a="http://schemas.openxmlformats.org/drawingml/2006/main">
              <a:rPr lang="fil" altLang="ko-KR" sz="2800">
                <a:solidFill>
                  <a:schemeClr val="tx1">
                    <a:lumMod val="65000"/>
                    <a:lumOff val="35000"/>
                  </a:schemeClr>
                </a:solidFill>
              </a:rPr>
              <a:t>Siya ay natutulog.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chemeClr val="tx1">
                    <a:lumMod val="65000"/>
                    <a:lumOff val="35000"/>
                  </a:schemeClr>
                </a:solidFill>
              </a:rPr>
              <a:t>④ </a:t>
            </a:r>
            <a:r xmlns:a="http://schemas.openxmlformats.org/drawingml/2006/main">
              <a:rPr lang="fil" altLang="ko-KR" sz="2800">
                <a:solidFill>
                  <a:schemeClr val="tx1">
                    <a:lumMod val="65000"/>
                    <a:lumOff val="35000"/>
                  </a:schemeClr>
                </a:solidFill>
              </a:rPr>
              <a:t>Mahigpit niyang tinulungan si Martha.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l" altLang="en-US" sz="2800">
                <a:solidFill>
                  <a:srgbClr val="ff0000"/>
                </a:solidFill>
              </a:rPr>
              <a:t>② </a:t>
            </a:r>
            <a:r xmlns:a="http://schemas.openxmlformats.org/drawingml/2006/main">
              <a:rPr lang="fil" altLang="ko-KR" sz="2800">
                <a:solidFill>
                  <a:srgbClr val="ff0000"/>
                </a:solidFill>
              </a:rPr>
              <a:t>Nakinig siya sa salita ni Jesus.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l" altLang="ko-KR" sz="4000"/>
              <a:t>Salita Ngayon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fil" altLang="ko-KR" sz="4000"/>
              <a:t>ngunit isang bagay lamang ang kailangan. Pinili ni Maria ang mas mabuti, at hindi ito aalisin sa kanya."</a:t>
            </a:r>
            <a:endParaRPr xmlns:a="http://schemas.openxmlformats.org/drawingml/2006/main" lang="en-US" altLang="ko-KR" sz="4000"/>
          </a:p>
          <a:p>
            <a:pPr xmlns:a="http://schemas.openxmlformats.org/drawingml/2006/main" lvl="0">
              <a:defRPr/>
            </a:pPr>
            <a:r xmlns:a="http://schemas.openxmlformats.org/drawingml/2006/main">
              <a:rPr lang="fil"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fil"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l" altLang="ko-KR" sz="2800">
                <a:solidFill>
                  <a:schemeClr val="tx1">
                    <a:lumMod val="65000"/>
                    <a:lumOff val="35000"/>
                  </a:schemeClr>
                </a:solidFill>
              </a:rPr>
              <a:t>Luke</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10:</a:t>
            </a:r>
            <a:r xmlns:a="http://schemas.openxmlformats.org/drawingml/2006/main">
              <a:rPr lang="fil" altLang="en-US" sz="2800">
                <a:solidFill>
                  <a:schemeClr val="tx1">
                    <a:lumMod val="65000"/>
                    <a:lumOff val="35000"/>
                  </a:schemeClr>
                </a:solidFill>
              </a:rPr>
              <a:t> </a:t>
            </a:r>
            <a:r xmlns:a="http://schemas.openxmlformats.org/drawingml/2006/main">
              <a:rPr lang="fil"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fil" altLang="ko-KR" sz="2500" dirty="0">
                <a:solidFill>
                  <a:schemeClr val="tx1">
                    <a:lumMod val="65000"/>
                    <a:lumOff val="35000"/>
                  </a:schemeClr>
                </a:solidFill>
              </a:rPr>
              <a:t>May nakatirang isang birhen na nagngangalang Maria sa Galilea, Israel. Siya ay kasal sa isang binata na nagngangalang Joseph.</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chemeClr val="tx1">
                    <a:lumMod val="65000"/>
                    <a:lumOff val="35000"/>
                  </a:schemeClr>
                </a:solidFill>
              </a:rPr>
              <a:t>Dumating ang mga doktor upang sambahin si Jesus, ang Hari, kahit na malayo sa Israel.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Si Hesus ang tunay na hari ng mga tao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sa buong mundo.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Si Hesus ay aking hari din.</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Dapat tayong mamuhay ng pagsamba at pagsunod kay Hesus, na laging Hari.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t>Sino si Hesus?</a:t>
            </a:r>
            <a:r xmlns:a="http://schemas.openxmlformats.org/drawingml/2006/main">
              <a:rPr altLang="en-US" lang="fi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Hesus..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 Hesus ay nararapat sa ating pagsamba.</a:t>
            </a:r>
            <a:r xmlns:a="http://schemas.openxmlformats.org/drawingml/2006/main">
              <a:rPr altLang="en-US" lang="fil"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ngayong araw</a:t>
            </a:r>
            <a:r xmlns:a="http://schemas.openxmlformats.org/drawingml/2006/main">
              <a:rPr altLang="en-US" lang="fil" sz="4000">
                <a:solidFill>
                  <a:srgbClr val="ff0000"/>
                </a:solidFill>
              </a:rPr>
              <a:t> </a:t>
            </a:r>
            <a:r xmlns:a="http://schemas.openxmlformats.org/drawingml/2006/main">
              <a:rPr altLang="ko-KR" lang="fil" sz="4000">
                <a:solidFill>
                  <a:srgbClr val="ff0000"/>
                </a:solidFill>
              </a:rPr>
              <a:t>Pagsusulit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Alin ang hindi natanggap ni Jesus bilang regalo sa kaarawan?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ginto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insenso</a:t>
            </a:r>
            <a:r xmlns:a="http://schemas.openxmlformats.org/drawingml/2006/main">
              <a:rPr altLang="en-US" lang="fil"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mira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kompyuter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④ </a:t>
            </a:r>
            <a:r xmlns:a="http://schemas.openxmlformats.org/drawingml/2006/main">
              <a:rPr altLang="ko-KR" lang="fil" sz="2800">
                <a:solidFill>
                  <a:srgbClr val="ff0000"/>
                </a:solidFill>
              </a:rPr>
              <a:t>kompyuter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ngayong araw</a:t>
            </a:r>
            <a:r xmlns:a="http://schemas.openxmlformats.org/drawingml/2006/main">
              <a:rPr altLang="en-US" lang="fil" sz="4000">
                <a:solidFill>
                  <a:srgbClr val="ff0000"/>
                </a:solidFill>
              </a:rPr>
              <a:t> </a:t>
            </a:r>
            <a:r xmlns:a="http://schemas.openxmlformats.org/drawingml/2006/main">
              <a:rPr altLang="ko-KR" lang="fil" sz="4000">
                <a:solidFill>
                  <a:srgbClr val="ff0000"/>
                </a:solidFill>
              </a:rPr>
              <a:t>salita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Pagdating sa bahay, nakita nila ang bata kasama ang kanyang inang si Maria, at sila ay yumukod at sinamba siya. Pagkatapos ay binuksan nila ang kanilang mga kayamanan at binigyan siya ng mga regalong ginto at insenso at mira.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Mateo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Hindi.</a:t>
            </a:r>
            <a:r xmlns:a="http://schemas.openxmlformats.org/drawingml/2006/main">
              <a:rPr lang="fil" altLang="en-US" b="1">
                <a:solidFill>
                  <a:schemeClr val="tx1">
                    <a:lumMod val="50000"/>
                    <a:lumOff val="50000"/>
                  </a:schemeClr>
                </a:solidFill>
              </a:rPr>
              <a:t> </a:t>
            </a:r>
            <a:r xmlns:a="http://schemas.openxmlformats.org/drawingml/2006/main">
              <a:rPr lang="fil" altLang="ko-KR" b="1">
                <a:solidFill>
                  <a:schemeClr val="tx1">
                    <a:lumMod val="50000"/>
                    <a:lumOff val="50000"/>
                  </a:schemeClr>
                </a:solidFill>
              </a:rPr>
              <a:t>48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Nakatakas si Baby Jesus sa Egypt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Nang makaalis na sila, nagpakita kay Jose ang isang anghel ng Panginoon sa panaginip. "Bumangon ka," sabi niya, "dalhin mo ang bata at ang kanyang ina at tumakas ka sa Ehipto. Manatili ka roon hanggang sa sabihin ko sa iyo, sapagkat hahanapin ni Herodes ang bata upang patayin siya."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Mateo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Narinig ni Herodes, hari ng Israel, ang balita ng kapanganakan ni Jesus sa pamamagitan ng mga Mago, nagbalak na patayin si Jesus.</a:t>
            </a:r>
            <a:r xmlns:a="http://schemas.openxmlformats.org/drawingml/2006/main">
              <a:rPr lang="fi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Gayunpaman, ang Diyos, na nakakaalam ng lahat ng pagsasabwatan ni Herodes, ay nagsabi sa isang panaginip na ang mga Mago ay dapat lumayo kay Herodes.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Gayundin, narinig ng asawa ni Maria na si Jose ang isang anghel na nagsabi sa isang panaginip: “Tumakas ka sa Ehipto. Papatayin ni Herodes si Jesus.”</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fil" sz="2800">
                <a:solidFill>
                  <a:schemeClr val="tx1">
                    <a:lumMod val="65000"/>
                    <a:lumOff val="35000"/>
                  </a:schemeClr>
                </a:solidFill>
              </a:rPr>
              <a:t>Nang marinig iyon, dinala ni Jose si Maria at ang sanggol na si Jesus at tumakas mula kay Herodes patungong Ehipto.</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fil" sz="2800">
                <a:solidFill>
                  <a:schemeClr val="tx1">
                    <a:lumMod val="65000"/>
                    <a:lumOff val="35000"/>
                  </a:schemeClr>
                </a:solidFill>
              </a:rPr>
              <a:t>Isang araw nagpakita ang isang anghel kay Maria. “Pagbati, ikaw na lubos na pinapaboran! Kasama mo ang Panginoon."</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Samantala, si Herodes, na nakakaalam na siya ay nalinlang ng mga Mago, ay nagbigay ng kakila-kilabot na utos na patayin ang lahat ng mga sanggol sa Bethlehem. Kailangang manatili si Jesus sa Ehipto hanggang sa kamatayan ni Herodes.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chemeClr val="tx1">
                    <a:lumMod val="65000"/>
                    <a:lumOff val="35000"/>
                  </a:schemeClr>
                </a:solidFill>
              </a:rPr>
              <a:t>Nakilala ng mga pastol at ng mga Mago kung sino si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Gayunpaman, si Herodes, ang hari, ay hindi nakilala si Jesus. Bukod dito, dahil sa kanyang kasakiman, nakagawa siya ng malupit na kasalanan upang subukang patayin si Hesus.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Maraming tao sa mundo ang ayaw makinig tungkol kay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Ito ay isang napakabigat na kasalanan.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t>Sino si Hesus?</a:t>
            </a:r>
            <a:r xmlns:a="http://schemas.openxmlformats.org/drawingml/2006/main">
              <a:rPr altLang="en-US" lang="fi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Hesus..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 Hesus ang walang lakas ng loob na huminto sa kapangyarihan ng tao.</a:t>
            </a:r>
            <a:r xmlns:a="http://schemas.openxmlformats.org/drawingml/2006/main">
              <a:rPr altLang="en-US" lang="fil"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Quiz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Saan nakatakas si Jesus kay Herodes?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Ehipto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America</a:t>
            </a:r>
            <a:r xmlns:a="http://schemas.openxmlformats.org/drawingml/2006/main">
              <a:rPr altLang="en-US" lang="fil"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Korea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Isreal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① </a:t>
            </a:r>
            <a:r xmlns:a="http://schemas.openxmlformats.org/drawingml/2006/main">
              <a:rPr altLang="ko-KR" lang="fil" sz="2800">
                <a:solidFill>
                  <a:srgbClr val="ff0000"/>
                </a:solidFill>
              </a:rPr>
              <a:t>Ehipto</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Nang makaalis na sila, nagpakita kay Jose ang isang anghel ng Panginoon sa panaginip. "Bumangon ka," sabi niya, "dalhin mo ang bata at ang kanyang ina at tumakas ka sa Ehipto. Manatili ka roon hanggang sa sabihin ko sa iyo, sapagkat hahanapin ni Herodes ang bata upang patayin siya."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Mateo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49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Ang Batang Hesus sa Templo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"Bakit mo ako hinahanap?" tanong niya. "Hindi mo ba alam na kailangan kong nasa bahay ng aking Ama?"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Luke</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Noong Paskuwa, noong si Jesus ay 12 taong gulang, siya at ang kaniyang mga magulang ay pumunta sa templo sa Jerusalem.</a:t>
            </a:r>
            <a:r xmlns:a="http://schemas.openxmlformats.org/drawingml/2006/main">
              <a:rPr lang="fi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Habang pauwi mula sa templo sa Jerusalem, hindi nahanap nina Jose at Maria si Jesus.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Bumalik sina Jose at Maria sa templo sa Jerusalem upang hanapin si Jesus.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fil" altLang="ko-KR" sz="2800" dirty="0">
                <a:solidFill>
                  <a:schemeClr val="tx1">
                    <a:lumMod val="65000"/>
                    <a:lumOff val="35000"/>
                  </a:schemeClr>
                </a:solidFill>
              </a:rPr>
              <a:t>"Maria, manganganak ka ng isang lalaki at tatawagin mo siyang Jesus." Natatakot siya sa balitang ito.</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"Hindi ba ninyo alam na ako ay nasa bahay ng aking ama?" Nakipag-usap si Jesus sa mga guro ng Bibliya sa templo. Nagulat silang lahat sa karunungan ni Jesus.</a:t>
            </a:r>
            <a:r xmlns:a="http://schemas.openxmlformats.org/drawingml/2006/main">
              <a:rPr lang="fi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fil" sz="2800">
                <a:solidFill>
                  <a:schemeClr val="tx1">
                    <a:lumMod val="65000"/>
                    <a:lumOff val="35000"/>
                  </a:schemeClr>
                </a:solidFill>
              </a:rPr>
              <a:t>Simula noon, ang batang si Jesus ay naging mas mapagmahal sa Diyos at sa mga tao habang lumalaki ang kanyang karunungan at taas.</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chemeClr val="tx1">
                    <a:lumMod val="65000"/>
                    <a:lumOff val="35000"/>
                  </a:schemeClr>
                </a:solidFill>
              </a:rPr>
              <a:t>Alam ng batang si Jesus mula sa murang edad na siya ang Anak ng Diyos. At taos-pusong naghanda para sa buhay bilang isang Tagapagligtas.</a:t>
            </a:r>
            <a:r xmlns:a="http://schemas.openxmlformats.org/drawingml/2006/main">
              <a:rPr altLang="en-US" lang="fil"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Kahit bata pa tayo,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dapat nating tandaan na tayo ay mga anak ng Diyos.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Kaya kailangan nating ipakita sa Diyos at sa mga tao na tayo ay nabubuhay bilang mga anak ng Diyos.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rgbClr val="ff0000"/>
                </a:solidFill>
              </a:rPr>
              <a:t>Sino si Hesus?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Hesus..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 Jesus ang Anak ng Diyos, ngunit nagpakita siya ng halimbawa ng kapakumbabaan at pagsunod sa mga magulang na laman.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Quiz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Nasaan ang nawawalang Hesus?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sa</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ang</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palikuran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sa palasyo</a:t>
            </a:r>
            <a:r xmlns:a="http://schemas.openxmlformats.org/drawingml/2006/main">
              <a:rPr altLang="en-US" lang="fil"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sa</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ang</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templo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sa bahay</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③ </a:t>
            </a:r>
            <a:r xmlns:a="http://schemas.openxmlformats.org/drawingml/2006/main">
              <a:rPr altLang="ko-KR" lang="fil" sz="2800">
                <a:solidFill>
                  <a:srgbClr val="ff0000"/>
                </a:solidFill>
              </a:rPr>
              <a:t>sa templo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"Bakit mo ako hinahanap?" tanong niya. "Hindi mo ba alam na kailangan kong nasa bahay ng aking Ama?"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Luke</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50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Ang Bautismo ni Hesus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"isang tinig ng isang tumatawag sa disyerto, 'Ihanda ninyo ang daan para sa Panginoon, gumawa kayo ng mga matuwid na landas para sa kanya.'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il" sz="3600">
                <a:solidFill>
                  <a:schemeClr val="tx1">
                    <a:lumMod val="65000"/>
                    <a:lumOff val="35000"/>
                  </a:schemeClr>
                </a:solidFill>
              </a:rPr>
              <a:t>4. At sa gayo'y naparoon si Juan, na nagbautismo sa ilang at nangangaral ng bautismo ng pagsisisi sa ikapagpapatawad ng mga kasalanan.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marka</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1:</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Nang si Jesus ay tatlumpung taong gulang, isang kakaibang lalaki ang nagpakita sa disyerto na nakasuot ng damit na kamelyo at kumakain ng mga tipaklong at pulot-pukyutan.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Ang kanyang pangalan ay Juan Bautista. Nanawagan siya sa mga tao na magsisi at magpabinyag dahil darating ang Tagapagligtas.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fil" altLang="ko-KR" sz="2800" dirty="0">
                <a:solidFill>
                  <a:schemeClr val="tx1">
                    <a:lumMod val="65000"/>
                    <a:lumOff val="35000"/>
                  </a:schemeClr>
                </a:solidFill>
              </a:rPr>
              <a:t>Ngunit, sinunod niya ang mensahe ng Diyos. “Ako ay lingkod ng Panginoon. Nawa'y mangyari sa akin ang sinabi mo."</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'Narito ako upang ihanda ang isang taong susunod sa akin!'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il" altLang="ko-KR" sz="2800">
                <a:solidFill>
                  <a:schemeClr val="tx1">
                    <a:lumMod val="65000"/>
                    <a:lumOff val="35000"/>
                  </a:schemeClr>
                </a:solidFill>
              </a:rPr>
              <a:t>Inihahanda ni Juan Bautista ang daan ni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Dumating din si Jesus upang bautismuhan ni Juan Bautista.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il" altLang="ko-KR" sz="2800">
                <a:solidFill>
                  <a:schemeClr val="tx1">
                    <a:lumMod val="65000"/>
                    <a:lumOff val="35000"/>
                  </a:schemeClr>
                </a:solidFill>
              </a:rPr>
              <a:t>“Tingnan mo! ang Kordero ng Diyos, na nag-aalis ng kasalanan ng sanlibutan!” Ipinakilala ni Juan Bautista si Jesus nang malakas.</a:t>
            </a:r>
            <a:r xmlns:a="http://schemas.openxmlformats.org/drawingml/2006/main">
              <a:rPr lang="fi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Nang si Jesus ay bautismuhan ni Juan, isang tinig ang dumating mula sa langit kasama ang Espiritu Santo na bumaba sa kanya tulad ng isang kalapati: “Ikaw ang aking Anak, na aking minamahal; sa iyo ako ay lubos na nasisiyahan.”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chemeClr val="tx1">
                    <a:lumMod val="65000"/>
                    <a:lumOff val="35000"/>
                  </a:schemeClr>
                </a:solidFill>
              </a:rPr>
              <a:t>Hindi itinaas ni Juan Bautista ang kanyang sarili.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Inialay niya ang kanyang buhay sa buong pagpapakilala kay Hesus.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Para kanino ba ako nabubuhay?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Tulad ni Juan Bautista, dapat tayong mamuhay ng isang buhay na nagbubunyi at nagpapakilala kay Hesus sa halip na ipagmalaki at itataas ako.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t>Sino si Hesus?</a:t>
            </a:r>
            <a:r xmlns:a="http://schemas.openxmlformats.org/drawingml/2006/main">
              <a:rPr altLang="en-US" lang="fi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Hesus..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 Jesus ang nag-iisang anak ng Diyos.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Quiz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Ano ang bumaba mula sa langit nang mabautismuhan si Jesus??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uwak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Ang Espiritu Santo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ostrich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maya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② </a:t>
            </a:r>
            <a:r xmlns:a="http://schemas.openxmlformats.org/drawingml/2006/main">
              <a:rPr altLang="ko-KR" lang="fil" sz="2800">
                <a:solidFill>
                  <a:srgbClr val="ff0000"/>
                </a:solidFill>
              </a:rPr>
              <a:t>Ang Espiritu Santo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"isang tinig ng isang tumatawag sa disyerto, 'Ihanda ninyo ang daan para sa Panginoon, gumawa kayo ng mga matuwid na landas para sa kanya.'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il" sz="3600">
                <a:solidFill>
                  <a:schemeClr val="tx1">
                    <a:lumMod val="65000"/>
                    <a:lumOff val="35000"/>
                  </a:schemeClr>
                </a:solidFill>
              </a:rPr>
              <a:t>4. At sa gayo'y naparoon si Juan, na nagbautismo sa ilang at nangangaral ng bautismo ng pagsisisi sa ikapagpapatawad ng mga kasalanan.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marka</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1:</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51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Si Jesus ay tinukso ni Satanas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Sinabi sa kaniya ni Jesus, Lumayo ka sa akin, Satanas! Sapagka't nasusulat, Sambahin mo ang Panginoon mong Dios, at siya lamang ang paglingkuran mo.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Mateo</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Pagkatapos mag-ayuno at manalangin si Jesus ng apatnapung araw, nagpakita si Satanas at tinukso si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fil" altLang="ko-KR" sz="2500" dirty="0">
                <a:solidFill>
                  <a:schemeClr val="tx1">
                    <a:lumMod val="65000"/>
                    <a:lumOff val="35000"/>
                  </a:schemeClr>
                </a:solidFill>
              </a:rPr>
              <a:t>Kaya, kahit na siya ay isang dalaga, siya ay nabuntis. Ang pangalan ng batang ito ay Jesus. Siya ang Anak ng Diyos na magliligtas sa lahat ng tao mula sa kanilang mga kasalanan sa hinaharap.</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"Nagugutom ka ba? Gumawa ka ng rice cake gamit ang batong ito at kainin mo!" Ginawa ni Satanas ang unang pagsubok. Ngunit natalo ni Hesus ang pagsubok sa pamamagitan ng salita ng Diyos.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"Tapos tumalon ka dito! Kung ikaw ang Anak ng Diyos, hindi ka mamamatay." Sinubok ni Satanas si Jesus sa pangalawang pagkakataon sa tuktok ng templo.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Sa oras na ito, dinala niya si Jesus sa isang napakataas na bundok at ipinakita kay Jesus ang buong kaharian ng mundo at sinabi, "Kung yuyukod ka sa akin, ibibigay ko sa iyo ang lahat ng ito!" Ngunit tinanggihan ni Jesus ang ikatlong pagsubok sa Salita ng Diyos.</a:t>
            </a:r>
            <a:r xmlns:a="http://schemas.openxmlformats.org/drawingml/2006/main">
              <a:rPr lang="fi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Sa kalaunan, natalo ni Jesus ang lahat ng tukso ni Satanas. Natuwa ang Diyos kay Hesus na nagtagumpay sa lahat ng tukso.</a:t>
            </a:r>
            <a:r xmlns:a="http://schemas.openxmlformats.org/drawingml/2006/main">
              <a:rPr lang="fi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chemeClr val="tx1">
                    <a:lumMod val="65000"/>
                    <a:lumOff val="35000"/>
                  </a:schemeClr>
                </a:solidFill>
              </a:rPr>
              <a:t>Si Jesus ay ang Anak ng Diyos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Ngunit tulad natin, tinukso siya ni Satanas.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Ngunit sa pamamagitan ng Salita ng Diyos, napagtagumpayan ni Jesus ang tukso ni Satanas.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Tinutukso pa rin tayo ni Satanas.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Gayunpaman, tulad ni Jesus, maaari nating madaig ang tukso ni Satanas sa pamamagitan ng salita ng Diyos</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rgbClr val="ff0000"/>
                </a:solidFill>
              </a:rPr>
              <a:t>Sino si Hesus?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Hesus..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 Hesus ang ating katulong upang malampasan ang mga tuksong kinakaharap natin. At siya ang nakakaunawa sa lahat ng hamon na ating kinakaharap at tumutulong sa atin na malampasan ang mga ito.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Quiz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Ilang pagsubok ang ibinigay ni Satanas kay Jesus?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isa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dalawa</a:t>
            </a:r>
            <a:r xmlns:a="http://schemas.openxmlformats.org/drawingml/2006/main">
              <a:rPr altLang="en-US" lang="fil"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tatlo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apat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③ </a:t>
            </a:r>
            <a:r xmlns:a="http://schemas.openxmlformats.org/drawingml/2006/main">
              <a:rPr altLang="ko-KR" lang="fil" sz="2800">
                <a:solidFill>
                  <a:srgbClr val="ff0000"/>
                </a:solidFill>
              </a:rPr>
              <a:t>tatlo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Sinabi sa kaniya ni Jesus, Lumayo ka sa akin, Satanas! Sapagka't nasusulat, Sambahin mo ang Panginoon mong Dios, at siya lamang ang paglingkuran mo.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Mateo</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52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Tubig</a:t>
            </a:r>
            <a:r xmlns:a="http://schemas.openxmlformats.org/drawingml/2006/main">
              <a:rPr lang="fil" altLang="en-US" sz="4400"/>
              <a:t> </a:t>
            </a:r>
            <a:r xmlns:a="http://schemas.openxmlformats.org/drawingml/2006/main">
              <a:rPr lang="fil" altLang="ko-KR" sz="4400"/>
              <a:t>Naging Alak</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Ito, ang una sa kanyang mga himala, ay ginawa ni Jesus sa Cana ng Galilea. Sa gayon ay isiniwalat niya ang kaniyang kaluwalhatian, at ang kaniyang mga alagad ay naglagak ng kanilang pananampalataya sa kaniya.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John</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chemeClr val="tx1">
                    <a:lumMod val="65000"/>
                    <a:lumOff val="35000"/>
                  </a:schemeClr>
                </a:solidFill>
              </a:rPr>
              <a:t>Natakot si Mary na magkaroon ng anak kahit na hindi siya kasal.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Gayunpaman, tinanggap at sinunod niya ang salita ng Diyos sa pamamagitan ng pananampalataya.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Maaari tayong matakot kapag tayo ay naniniwala at sumusunod sa Salita ng Diyos. Ngunit tulad ng pagtatapat ni Maria, dapat nating ipagtapat na “Maganap nawa sa akin ang iyong sinabi.”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Isang kasalan ang naganap sa Cana sa Galilea. Si Jesus at ang kanyang mga alagad ay inanyayahan din sa kasalan.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Ngunit nagkaroon ng problema. Naubos na ang alak. Kung walang alak, hindi ka magkakaroon ng piging.</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Inutusan ni Jesus ang mga alipin sa bahay na magbuhos ng tubig sa banga. Ginawa ng mga katulong ang kanilang hiniling.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Pagkatapos nito, ang tubig sa garapon ay kinuha sa panlasa. Ang tubig sa garapon ay ginawang napakasarap na alak.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Natikman ng mga bisita ang alak at nagulat sila. Hinahain sila ng mas masarap na alak kaysa sa unang pagkakataon, at salamat sa himala ni Jesus, ang piging ay maaaring maging mas kapana-panabik.</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Aralin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chemeClr val="tx1">
                    <a:lumMod val="65000"/>
                    <a:lumOff val="35000"/>
                  </a:schemeClr>
                </a:solidFill>
              </a:rPr>
              <a:t>Sa panahon ni Hesus, alak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ay talagang kailangang-kailangan sa kapistahan.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Ginawang alak ni Jesus ang tubig at naglaan ng kailangan para sa kapistahan.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Para sa atin, si Hesus ay isang kailangang-kailangan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parang alak sa isang handaan.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Dapat nating alalahanin ang biyaya ni Hesus na nagbigay ng Kanyang sarili sa atin.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a:t>
            </a:r>
            <a:r xmlns:a="http://schemas.openxmlformats.org/drawingml/2006/main">
              <a:rPr altLang="en-US" lang="fil"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t>WHO</a:t>
            </a:r>
            <a:r xmlns:a="http://schemas.openxmlformats.org/drawingml/2006/main">
              <a:rPr altLang="en-US" lang="fil" sz="3200"/>
              <a:t> </a:t>
            </a:r>
            <a:r xmlns:a="http://schemas.openxmlformats.org/drawingml/2006/main">
              <a:rPr altLang="ko-KR" lang="fil" sz="3200"/>
              <a:t>ay</a:t>
            </a:r>
            <a:r xmlns:a="http://schemas.openxmlformats.org/drawingml/2006/main">
              <a:rPr altLang="en-US" lang="fil" sz="3200"/>
              <a:t> </a:t>
            </a:r>
            <a:r xmlns:a="http://schemas.openxmlformats.org/drawingml/2006/main">
              <a:rPr altLang="ko-KR" lang="fil" sz="3200"/>
              <a:t>Hesus?</a:t>
            </a:r>
            <a:r xmlns:a="http://schemas.openxmlformats.org/drawingml/2006/main">
              <a:rPr altLang="en-US" lang="fi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Si Hesus ay..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Si Hesus ang ating kagalakan, tulad ng alak ng isang piging.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Quiz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Ano ang ginawang tubig ni Jesus?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gatas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orange juice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tinapay</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alak</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④ </a:t>
            </a:r>
            <a:r xmlns:a="http://schemas.openxmlformats.org/drawingml/2006/main">
              <a:rPr altLang="ko-KR" lang="fil" sz="2800">
                <a:solidFill>
                  <a:srgbClr val="ff0000"/>
                </a:solidFill>
              </a:rPr>
              <a:t>alak</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Ito, ang una sa kanyang mga himala, ay ginawa ni Jesus sa Cana ng Galilea. Sa gayon ay isiniwalat niya ang kaniyang kaluwalhatian, at ang kaniyang mga alagad ay naglagak ng kanilang pananampalataya sa kaniya.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John</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l" altLang="ko-KR" b="1">
                <a:solidFill>
                  <a:schemeClr val="tx1">
                    <a:lumMod val="50000"/>
                    <a:lumOff val="50000"/>
                  </a:schemeClr>
                </a:solidFill>
              </a:rPr>
              <a:t>No. 53 Ang Salita ng Diyos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fil" altLang="ko-KR" sz="4400"/>
              <a:t>Si Nicodemus ay lumapit kay Hesus sa Gabi.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fil" sz="3200">
                <a:solidFill>
                  <a:srgbClr val="FF0000"/>
                </a:solidFill>
              </a:rPr>
              <a:t>Sino si Hesus?</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fil" sz="3600">
                <a:solidFill>
                  <a:srgbClr val="0070C0"/>
                </a:solidFill>
              </a:rPr>
              <a:t>Si Hesus ay..</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fil" sz="3600">
                <a:solidFill>
                  <a:schemeClr val="tx1">
                    <a:lumMod val="65000"/>
                    <a:lumOff val="35000"/>
                  </a:schemeClr>
                </a:solidFill>
              </a:rPr>
              <a:t>Si Jesus ay naparito sa lupa bilang ating Tagapagligtas.</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Sumagot si Jesus, "Sinasabi ko sa iyo ang katotohanan, walang makapapasok sa kaharian ng Diyos malibang ipanganak siya ng tubig at ng Espiritu.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John</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fil" sz="2800">
                <a:solidFill>
                  <a:schemeClr val="tx1">
                    <a:lumMod val="65000"/>
                    <a:lumOff val="35000"/>
                  </a:schemeClr>
                </a:solidFill>
              </a:rPr>
              <a:t>May isang lalaking nagngangalang Nicodemus na guro ng Israel.</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Siya</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dumating</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sa</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Hesus</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sa</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magtanong</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sa</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gabi.</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“Paano ako makapapasok sa kaharian ng Diyos?”</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il" altLang="ko-KR" sz="2800">
                <a:solidFill>
                  <a:schemeClr val="tx1">
                    <a:lumMod val="65000"/>
                    <a:lumOff val="35000"/>
                  </a:schemeClr>
                </a:solidFill>
              </a:rPr>
              <a:t>"Kung hindi ka ipinanganak na muli, hindi ka makapapasok sa kaharian ng Diyos." Sumagot si Hesus.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Hindi niya naiintindihan na kailangan niyang ipanganak muli. “Babalik ba ako sa sinapupunan ng aking ina at lalabas muli?”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fil" altLang="ko-KR" sz="2600">
                <a:solidFill>
                  <a:schemeClr val="tx1">
                    <a:lumMod val="65000"/>
                    <a:lumOff val="35000"/>
                  </a:schemeClr>
                </a:solidFill>
              </a:rPr>
              <a:t>“Ang espiritu, hindi ang katawan, ang kailangang ipanganak na muli. "Ang tao ay maaaring ipanganak muli na may tubig at Espiritu Santo." Sumagot si Hesus</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fil" altLang="ko-KR" sz="2800">
                <a:solidFill>
                  <a:schemeClr val="tx1">
                    <a:lumMod val="65000"/>
                    <a:lumOff val="35000"/>
                  </a:schemeClr>
                </a:solidFill>
              </a:rPr>
              <a:t>"Dapat kang maniwala sa akin at maligtas." Sinabi ni Jesus kay Nicodemo ang sikreto ng pagiging ipinanganak na muli.</a:t>
            </a:r>
            <a:r xmlns:a="http://schemas.openxmlformats.org/drawingml/2006/main">
              <a:rPr lang="fil"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ngayong araw</a:t>
            </a:r>
            <a:r xmlns:a="http://schemas.openxmlformats.org/drawingml/2006/main">
              <a:rPr altLang="en-US" lang="fil" sz="4000">
                <a:solidFill>
                  <a:srgbClr val="ff0000"/>
                </a:solidFill>
              </a:rPr>
              <a:t> </a:t>
            </a:r>
            <a:r xmlns:a="http://schemas.openxmlformats.org/drawingml/2006/main">
              <a:rPr altLang="ko-KR" lang="fil" sz="4000">
                <a:solidFill>
                  <a:srgbClr val="ff0000"/>
                </a:solidFill>
              </a:rPr>
              <a:t>Aral</a:t>
            </a:r>
            <a:r xmlns:a="http://schemas.openxmlformats.org/drawingml/2006/main">
              <a:rPr altLang="en-US" lang="fil"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solidFill>
                  <a:schemeClr val="tx1">
                    <a:lumMod val="65000"/>
                    <a:lumOff val="35000"/>
                  </a:schemeClr>
                </a:solidFill>
              </a:rPr>
              <a:t>Kung naniniwala ka kay Hesus,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ang iyong kaluluwa ay isisilang muli.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Ang mga naniniwala kay Hesus ay isinilang na muli at ikaw ay magiging</a:t>
            </a:r>
            <a:r xmlns:a="http://schemas.openxmlformats.org/drawingml/2006/main">
              <a:rPr altLang="en-US" lang="fil" sz="3200">
                <a:solidFill>
                  <a:schemeClr val="tx1">
                    <a:lumMod val="65000"/>
                    <a:lumOff val="35000"/>
                  </a:schemeClr>
                </a:solidFill>
              </a:rPr>
              <a:t> </a:t>
            </a:r>
            <a:r xmlns:a="http://schemas.openxmlformats.org/drawingml/2006/main">
              <a:rPr altLang="ko-KR" lang="fil" sz="3200">
                <a:solidFill>
                  <a:schemeClr val="tx1">
                    <a:lumMod val="65000"/>
                    <a:lumOff val="35000"/>
                  </a:schemeClr>
                </a:solidFill>
              </a:rPr>
              <a:t>mapoot sa kasalanan at mahalin ang Diyos.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Ikaw ba ay ipinanganak muli?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l" sz="3200">
                <a:solidFill>
                  <a:schemeClr val="tx1">
                    <a:lumMod val="65000"/>
                    <a:lumOff val="35000"/>
                  </a:schemeClr>
                </a:solidFill>
              </a:rPr>
              <a:t>Sumasampalataya tayo kay Hesus at isinilang na muli. Samakatuwid, dapat nating tandaan na tayo ay ibang tao sa mundo.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fil" sz="3200"/>
              <a:t>Sino si Hesus?</a:t>
            </a:r>
            <a:r xmlns:a="http://schemas.openxmlformats.org/drawingml/2006/main">
              <a:rPr altLang="en-US" lang="fi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rgbClr val="0070c0"/>
                </a:solidFill>
              </a:rPr>
              <a:t>Si Hesus ay..</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Hesus</a:t>
            </a:r>
            <a:r xmlns:a="http://schemas.openxmlformats.org/drawingml/2006/main">
              <a:rPr altLang="en-US" lang="fil" sz="3600">
                <a:solidFill>
                  <a:schemeClr val="tx1">
                    <a:lumMod val="65000"/>
                    <a:lumOff val="35000"/>
                  </a:schemeClr>
                </a:solidFill>
              </a:rPr>
              <a:t> </a:t>
            </a:r>
            <a:r xmlns:a="http://schemas.openxmlformats.org/drawingml/2006/main">
              <a:rPr altLang="ko-KR" lang="fil" sz="3600">
                <a:solidFill>
                  <a:schemeClr val="tx1">
                    <a:lumMod val="65000"/>
                    <a:lumOff val="35000"/>
                  </a:schemeClr>
                </a:solidFill>
              </a:rPr>
              <a:t>ay ang gumagawa ng mga naniniwala sa Kanya na matuwid at ipanganak na muli.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Pagsusulit ngayong araw</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Ano ang dahilan kung bakit tayo ipinanganak na muli?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① </a:t>
            </a:r>
            <a:r xmlns:a="http://schemas.openxmlformats.org/drawingml/2006/main">
              <a:rPr altLang="ko-KR" lang="fil" sz="2800">
                <a:solidFill>
                  <a:schemeClr val="tx1">
                    <a:lumMod val="65000"/>
                    <a:lumOff val="35000"/>
                  </a:schemeClr>
                </a:solidFill>
              </a:rPr>
              <a:t>na may tubig at Espiritu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② </a:t>
            </a:r>
            <a:r xmlns:a="http://schemas.openxmlformats.org/drawingml/2006/main">
              <a:rPr altLang="ko-KR" lang="fil" sz="2800">
                <a:solidFill>
                  <a:schemeClr val="tx1">
                    <a:lumMod val="65000"/>
                    <a:lumOff val="35000"/>
                  </a:schemeClr>
                </a:solidFill>
              </a:rPr>
              <a:t>na may langis at apoy</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③ </a:t>
            </a:r>
            <a:r xmlns:a="http://schemas.openxmlformats.org/drawingml/2006/main">
              <a:rPr altLang="ko-KR" lang="fil" sz="2800">
                <a:solidFill>
                  <a:schemeClr val="tx1">
                    <a:lumMod val="65000"/>
                    <a:lumOff val="35000"/>
                  </a:schemeClr>
                </a:solidFill>
              </a:rPr>
              <a:t>na may luha at mga kanta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chemeClr val="tx1">
                    <a:lumMod val="65000"/>
                    <a:lumOff val="35000"/>
                  </a:schemeClr>
                </a:solidFill>
              </a:rPr>
              <a:t>④ </a:t>
            </a:r>
            <a:r xmlns:a="http://schemas.openxmlformats.org/drawingml/2006/main">
              <a:rPr altLang="ko-KR" lang="fil" sz="2800">
                <a:solidFill>
                  <a:schemeClr val="tx1">
                    <a:lumMod val="65000"/>
                    <a:lumOff val="35000"/>
                  </a:schemeClr>
                </a:solidFill>
              </a:rPr>
              <a:t>na may panalangin at pagsamba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fil" sz="2800">
                <a:solidFill>
                  <a:srgbClr val="ff0000"/>
                </a:solidFill>
              </a:rPr>
              <a:t>① </a:t>
            </a:r>
            <a:r xmlns:a="http://schemas.openxmlformats.org/drawingml/2006/main">
              <a:rPr altLang="ko-KR" lang="fil" sz="2800">
                <a:solidFill>
                  <a:srgbClr val="ff0000"/>
                </a:solidFill>
              </a:rPr>
              <a:t>na may tubig at Espiritu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l" sz="4000">
                <a:solidFill>
                  <a:srgbClr val="ff0000"/>
                </a:solidFill>
              </a:rPr>
              <a:t>Salita Ngayon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il" sz="3600">
                <a:solidFill>
                  <a:schemeClr val="tx1">
                    <a:lumMod val="65000"/>
                    <a:lumOff val="35000"/>
                  </a:schemeClr>
                </a:solidFill>
              </a:rPr>
              <a:t>Sumagot si Jesus, "Sinasabi ko sa iyo ang katotohanan, walang makapapasok sa kaharian ng Diyos malibang ipanganak siya ng tubig at ng Espiritu.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l" sz="2800">
                <a:solidFill>
                  <a:schemeClr val="tx1">
                    <a:lumMod val="65000"/>
                    <a:lumOff val="35000"/>
                  </a:schemeClr>
                </a:solidFill>
              </a:rPr>
              <a:t>John</a:t>
            </a:r>
            <a:r xmlns:a="http://schemas.openxmlformats.org/drawingml/2006/main">
              <a:rPr altLang="en-US" lang="fil" sz="2800">
                <a:solidFill>
                  <a:schemeClr val="tx1">
                    <a:lumMod val="65000"/>
                    <a:lumOff val="35000"/>
                  </a:schemeClr>
                </a:solidFill>
              </a:rPr>
              <a:t> </a:t>
            </a:r>
            <a:r xmlns:a="http://schemas.openxmlformats.org/drawingml/2006/main">
              <a:rPr altLang="ko-KR" lang="fil"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